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6"/>
  </p:notesMasterIdLst>
  <p:handoutMasterIdLst>
    <p:handoutMasterId r:id="rId7"/>
  </p:handoutMasterIdLst>
  <p:sldIdLst>
    <p:sldId id="264" r:id="rId5"/>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elicia" initials="f" lastIdx="3" clrIdx="0">
    <p:extLst>
      <p:ext uri="{19B8F6BF-5375-455C-9EA6-DF929625EA0E}">
        <p15:presenceInfo xmlns:p15="http://schemas.microsoft.com/office/powerpoint/2012/main" userId="S::felicia@happily.se::5f25382a-de73-42d6-91eb-bbef86192a0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anmörkt format 2 - Dekorfär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llanmörkt format 2 - Dekorfärg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llanmörkt format 4 - Dekorfärg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4" autoAdjust="0"/>
    <p:restoredTop sz="96208"/>
  </p:normalViewPr>
  <p:slideViewPr>
    <p:cSldViewPr snapToGrid="0">
      <p:cViewPr varScale="1">
        <p:scale>
          <a:sx n="68" d="100"/>
          <a:sy n="68" d="100"/>
        </p:scale>
        <p:origin x="342" y="60"/>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howGuides="1">
      <p:cViewPr varScale="1">
        <p:scale>
          <a:sx n="94" d="100"/>
          <a:sy n="94" d="100"/>
        </p:scale>
        <p:origin x="3752" y="18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4887F24D-C489-4013-A648-3BD01294DD5F}"/>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095AEA41-443F-4B4D-A5C3-5130AC9D62C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FAED56-E635-4E16-B912-735EAC0A89D4}" type="datetimeFigureOut">
              <a:rPr lang="sv-SE" smtClean="0"/>
              <a:t>2024-04-30</a:t>
            </a:fld>
            <a:endParaRPr lang="sv-SE"/>
          </a:p>
        </p:txBody>
      </p:sp>
      <p:sp>
        <p:nvSpPr>
          <p:cNvPr id="4" name="Platshållare för sidfot 3">
            <a:extLst>
              <a:ext uri="{FF2B5EF4-FFF2-40B4-BE49-F238E27FC236}">
                <a16:creationId xmlns:a16="http://schemas.microsoft.com/office/drawing/2014/main" id="{22560F5A-B8AF-4819-BE57-89781D66943D}"/>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843F482F-2711-486B-A66A-1DA384C675B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E886A42-DFA3-41FF-95D1-E11BB361B057}" type="slidenum">
              <a:rPr lang="sv-SE" smtClean="0"/>
              <a:t>‹#›</a:t>
            </a:fld>
            <a:endParaRPr lang="sv-SE"/>
          </a:p>
        </p:txBody>
      </p:sp>
    </p:spTree>
    <p:extLst>
      <p:ext uri="{BB962C8B-B14F-4D97-AF65-F5344CB8AC3E}">
        <p14:creationId xmlns:p14="http://schemas.microsoft.com/office/powerpoint/2010/main" val="15124883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01E3F1-AA19-4477-B297-26A5DC853EDA}" type="datetimeFigureOut">
              <a:rPr lang="sv-SE" smtClean="0"/>
              <a:t>2024-04-30</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D21679C-40CE-46CC-852E-42B6B44FFC72}" type="slidenum">
              <a:rPr lang="sv-SE" smtClean="0"/>
              <a:t>‹#›</a:t>
            </a:fld>
            <a:endParaRPr lang="sv-SE"/>
          </a:p>
        </p:txBody>
      </p:sp>
    </p:spTree>
    <p:extLst>
      <p:ext uri="{BB962C8B-B14F-4D97-AF65-F5344CB8AC3E}">
        <p14:creationId xmlns:p14="http://schemas.microsoft.com/office/powerpoint/2010/main" val="1961066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telside">
    <p:bg>
      <p:bgPr>
        <a:solidFill>
          <a:srgbClr val="182461"/>
        </a:solidFill>
        <a:effectLst/>
      </p:bgPr>
    </p:bg>
    <p:spTree>
      <p:nvGrpSpPr>
        <p:cNvPr id="1" name=""/>
        <p:cNvGrpSpPr/>
        <p:nvPr/>
      </p:nvGrpSpPr>
      <p:grpSpPr>
        <a:xfrm>
          <a:off x="0" y="0"/>
          <a:ext cx="0" cy="0"/>
          <a:chOff x="0" y="0"/>
          <a:chExt cx="0" cy="0"/>
        </a:xfrm>
      </p:grpSpPr>
      <p:sp>
        <p:nvSpPr>
          <p:cNvPr id="3" name="Underrubrik 2">
            <a:extLst>
              <a:ext uri="{FF2B5EF4-FFF2-40B4-BE49-F238E27FC236}">
                <a16:creationId xmlns:a16="http://schemas.microsoft.com/office/drawing/2014/main" id="{0B04F11C-8931-4F2C-862F-B58C9926FB12}"/>
              </a:ext>
            </a:extLst>
          </p:cNvPr>
          <p:cNvSpPr>
            <a:spLocks noGrp="1"/>
          </p:cNvSpPr>
          <p:nvPr>
            <p:ph type="subTitle" idx="1"/>
          </p:nvPr>
        </p:nvSpPr>
        <p:spPr>
          <a:xfrm>
            <a:off x="664845" y="1422857"/>
            <a:ext cx="7860030" cy="2387599"/>
          </a:xfrm>
          <a:prstGeom prst="rect">
            <a:avLst/>
          </a:prstGeom>
        </p:spPr>
        <p:txBody>
          <a:bodyPr/>
          <a:lstStyle>
            <a:lvl1pPr marL="0" indent="0" algn="l">
              <a:lnSpc>
                <a:spcPct val="90000"/>
              </a:lnSpc>
              <a:spcBef>
                <a:spcPts val="0"/>
              </a:spcBef>
              <a:spcAft>
                <a:spcPts val="0"/>
              </a:spcAft>
              <a:buNone/>
              <a:defRPr sz="6000">
                <a:solidFill>
                  <a:srgbClr val="99BBDE"/>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dirty="0"/>
          </a:p>
        </p:txBody>
      </p:sp>
      <p:pic>
        <p:nvPicPr>
          <p:cNvPr id="6" name="Picture 5">
            <a:extLst>
              <a:ext uri="{FF2B5EF4-FFF2-40B4-BE49-F238E27FC236}">
                <a16:creationId xmlns:a16="http://schemas.microsoft.com/office/drawing/2014/main" id="{7EAECD8F-E7F7-D74B-9F88-27B4590E3156}"/>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a:stretch/>
        </p:blipFill>
        <p:spPr>
          <a:xfrm>
            <a:off x="664845" y="5654368"/>
            <a:ext cx="3138616" cy="542895"/>
          </a:xfrm>
          <a:prstGeom prst="rect">
            <a:avLst/>
          </a:prstGeom>
        </p:spPr>
      </p:pic>
    </p:spTree>
    <p:extLst>
      <p:ext uri="{BB962C8B-B14F-4D97-AF65-F5344CB8AC3E}">
        <p14:creationId xmlns:p14="http://schemas.microsoft.com/office/powerpoint/2010/main" val="893978283"/>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Bilde til venstre Forest">
    <p:bg>
      <p:bgPr>
        <a:solidFill>
          <a:srgbClr val="173621"/>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D66F34-FFE2-44A2-BFD8-CF51F150EAE2}"/>
              </a:ext>
            </a:extLst>
          </p:cNvPr>
          <p:cNvSpPr>
            <a:spLocks noGrp="1"/>
          </p:cNvSpPr>
          <p:nvPr>
            <p:ph type="title"/>
          </p:nvPr>
        </p:nvSpPr>
        <p:spPr>
          <a:xfrm>
            <a:off x="6757493" y="722339"/>
            <a:ext cx="4140000" cy="2169997"/>
          </a:xfrm>
          <a:prstGeom prst="rect">
            <a:avLst/>
          </a:prstGeom>
        </p:spPr>
        <p:txBody>
          <a:bodyPr anchor="b" anchorCtr="0"/>
          <a:lstStyle>
            <a:lvl1pPr>
              <a:defRPr sz="3600">
                <a:solidFill>
                  <a:srgbClr val="ABD4A3"/>
                </a:solidFill>
              </a:defRPr>
            </a:lvl1pPr>
          </a:lstStyle>
          <a:p>
            <a:r>
              <a:rPr lang="en-US"/>
              <a:t>Click to edit Master title style</a:t>
            </a:r>
            <a:endParaRPr lang="nb-NO" dirty="0"/>
          </a:p>
        </p:txBody>
      </p:sp>
      <p:sp>
        <p:nvSpPr>
          <p:cNvPr id="9" name="Platshållare för text 8">
            <a:extLst>
              <a:ext uri="{FF2B5EF4-FFF2-40B4-BE49-F238E27FC236}">
                <a16:creationId xmlns:a16="http://schemas.microsoft.com/office/drawing/2014/main" id="{66B59E1A-476D-4361-B790-FEA2645114B9}"/>
              </a:ext>
            </a:extLst>
          </p:cNvPr>
          <p:cNvSpPr>
            <a:spLocks noGrp="1"/>
          </p:cNvSpPr>
          <p:nvPr>
            <p:ph type="body" sz="quarter" idx="13"/>
          </p:nvPr>
        </p:nvSpPr>
        <p:spPr>
          <a:xfrm>
            <a:off x="6757493" y="3098800"/>
            <a:ext cx="4140000" cy="3088620"/>
          </a:xfrm>
          <a:prstGeom prst="rect">
            <a:avLst/>
          </a:prstGeom>
        </p:spPr>
        <p:txBody>
          <a:bodyPr/>
          <a:lstStyle>
            <a:lvl1pPr marL="0" indent="0">
              <a:lnSpc>
                <a:spcPct val="100000"/>
              </a:lnSpc>
              <a:spcBef>
                <a:spcPts val="0"/>
              </a:spcBef>
              <a:spcAft>
                <a:spcPts val="300"/>
              </a:spcAft>
              <a:buNone/>
              <a:defRPr>
                <a:solidFill>
                  <a:srgbClr val="ABD4A3"/>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1" name="Platshållare för bild 10">
            <a:extLst>
              <a:ext uri="{FF2B5EF4-FFF2-40B4-BE49-F238E27FC236}">
                <a16:creationId xmlns:a16="http://schemas.microsoft.com/office/drawing/2014/main" id="{F834DD2B-B953-4507-B91F-7303E9259A79}"/>
              </a:ext>
            </a:extLst>
          </p:cNvPr>
          <p:cNvSpPr>
            <a:spLocks noGrp="1"/>
          </p:cNvSpPr>
          <p:nvPr>
            <p:ph type="pic" sz="quarter" idx="14" hasCustomPrompt="1"/>
          </p:nvPr>
        </p:nvSpPr>
        <p:spPr>
          <a:xfrm>
            <a:off x="0" y="0"/>
            <a:ext cx="6084000" cy="6858000"/>
          </a:xfrm>
          <a:prstGeom prst="rect">
            <a:avLst/>
          </a:prstGeom>
          <a:solidFill>
            <a:schemeClr val="bg1"/>
          </a:solidFill>
        </p:spPr>
        <p:txBody>
          <a:bodyPr bIns="1080000" anchor="ctr" anchorCtr="0"/>
          <a:lstStyle>
            <a:lvl1pPr marL="0" indent="0" algn="ctr">
              <a:lnSpc>
                <a:spcPct val="100000"/>
              </a:lnSpc>
              <a:buNone/>
              <a:defRPr sz="1800">
                <a:latin typeface="+mj-lt"/>
              </a:defRPr>
            </a:lvl1pPr>
          </a:lstStyle>
          <a:p>
            <a:r>
              <a:rPr lang="nb-NO" dirty="0"/>
              <a:t>Bilde</a:t>
            </a:r>
          </a:p>
        </p:txBody>
      </p:sp>
    </p:spTree>
    <p:extLst>
      <p:ext uri="{BB962C8B-B14F-4D97-AF65-F5344CB8AC3E}">
        <p14:creationId xmlns:p14="http://schemas.microsoft.com/office/powerpoint/2010/main" val="2244139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unktliste">
    <p:bg>
      <p:bgPr>
        <a:solidFill>
          <a:srgbClr val="F5F3F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9472D3-3134-41C7-AAF0-1190A0705122}"/>
              </a:ext>
            </a:extLst>
          </p:cNvPr>
          <p:cNvSpPr>
            <a:spLocks noGrp="1"/>
          </p:cNvSpPr>
          <p:nvPr>
            <p:ph type="title"/>
          </p:nvPr>
        </p:nvSpPr>
        <p:spPr>
          <a:xfrm>
            <a:off x="679827" y="675845"/>
            <a:ext cx="7379292" cy="2222747"/>
          </a:xfrm>
          <a:prstGeom prst="rect">
            <a:avLst/>
          </a:prstGeom>
        </p:spPr>
        <p:txBody>
          <a:bodyPr anchor="b" anchorCtr="0"/>
          <a:lstStyle>
            <a:lvl1pPr>
              <a:defRPr sz="5000">
                <a:solidFill>
                  <a:schemeClr val="tx1"/>
                </a:solidFill>
              </a:defRPr>
            </a:lvl1pPr>
          </a:lstStyle>
          <a:p>
            <a:r>
              <a:rPr lang="en-US"/>
              <a:t>Click to edit Master title style</a:t>
            </a:r>
            <a:endParaRPr lang="nb-NO" dirty="0"/>
          </a:p>
        </p:txBody>
      </p:sp>
      <p:sp>
        <p:nvSpPr>
          <p:cNvPr id="3" name="Platshållare för datum 2">
            <a:extLst>
              <a:ext uri="{FF2B5EF4-FFF2-40B4-BE49-F238E27FC236}">
                <a16:creationId xmlns:a16="http://schemas.microsoft.com/office/drawing/2014/main" id="{58F88E78-5EB3-4FE8-A1AA-F464BC66D414}"/>
              </a:ext>
            </a:extLst>
          </p:cNvPr>
          <p:cNvSpPr>
            <a:spLocks noGrp="1"/>
          </p:cNvSpPr>
          <p:nvPr>
            <p:ph type="dt" sz="half" idx="10"/>
          </p:nvPr>
        </p:nvSpPr>
        <p:spPr/>
        <p:txBody>
          <a:bodyPr/>
          <a:lstStyle/>
          <a:p>
            <a:fld id="{BF2B5F3A-8045-407C-BD32-8EB6756F6F8A}" type="datetime1">
              <a:rPr lang="nb-NO" smtClean="0"/>
              <a:t>30.04.2024</a:t>
            </a:fld>
            <a:endParaRPr lang="nb-NO" dirty="0"/>
          </a:p>
        </p:txBody>
      </p:sp>
      <p:sp>
        <p:nvSpPr>
          <p:cNvPr id="4" name="Platshållare för sidfot 3">
            <a:extLst>
              <a:ext uri="{FF2B5EF4-FFF2-40B4-BE49-F238E27FC236}">
                <a16:creationId xmlns:a16="http://schemas.microsoft.com/office/drawing/2014/main" id="{327D2B9F-66B8-4628-A369-7B4AD8726A17}"/>
              </a:ext>
            </a:extLst>
          </p:cNvPr>
          <p:cNvSpPr>
            <a:spLocks noGrp="1"/>
          </p:cNvSpPr>
          <p:nvPr>
            <p:ph type="ftr" sz="quarter" idx="11"/>
          </p:nvPr>
        </p:nvSpPr>
        <p:spPr/>
        <p:txBody>
          <a:bodyPr/>
          <a:lstStyle/>
          <a:p>
            <a:r>
              <a:rPr lang="nb-NO" dirty="0"/>
              <a:t>Formuesforvaltning</a:t>
            </a:r>
          </a:p>
        </p:txBody>
      </p:sp>
      <p:sp>
        <p:nvSpPr>
          <p:cNvPr id="5" name="Platshållare för bildnummer 4">
            <a:extLst>
              <a:ext uri="{FF2B5EF4-FFF2-40B4-BE49-F238E27FC236}">
                <a16:creationId xmlns:a16="http://schemas.microsoft.com/office/drawing/2014/main" id="{A06E47F8-3528-4498-81E5-136BCAF3B9C0}"/>
              </a:ext>
            </a:extLst>
          </p:cNvPr>
          <p:cNvSpPr>
            <a:spLocks noGrp="1"/>
          </p:cNvSpPr>
          <p:nvPr>
            <p:ph type="sldNum" sz="quarter" idx="12"/>
          </p:nvPr>
        </p:nvSpPr>
        <p:spPr/>
        <p:txBody>
          <a:bodyPr/>
          <a:lstStyle/>
          <a:p>
            <a:fld id="{AE086683-F536-42AB-ABBC-F4803DFE8DBC}" type="slidenum">
              <a:rPr lang="nb-NO" smtClean="0"/>
              <a:pPr/>
              <a:t>‹#›</a:t>
            </a:fld>
            <a:endParaRPr lang="nb-NO" dirty="0"/>
          </a:p>
        </p:txBody>
      </p:sp>
      <p:sp>
        <p:nvSpPr>
          <p:cNvPr id="7" name="Plassholder for tekst 6">
            <a:extLst>
              <a:ext uri="{FF2B5EF4-FFF2-40B4-BE49-F238E27FC236}">
                <a16:creationId xmlns:a16="http://schemas.microsoft.com/office/drawing/2014/main" id="{D3DDABDA-5B34-4D25-83AA-F4AF489E63B9}"/>
              </a:ext>
            </a:extLst>
          </p:cNvPr>
          <p:cNvSpPr>
            <a:spLocks noGrp="1"/>
          </p:cNvSpPr>
          <p:nvPr>
            <p:ph type="body" sz="quarter" idx="13"/>
          </p:nvPr>
        </p:nvSpPr>
        <p:spPr>
          <a:xfrm>
            <a:off x="695325" y="3227027"/>
            <a:ext cx="7379291" cy="296104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dirty="0"/>
          </a:p>
        </p:txBody>
      </p:sp>
    </p:spTree>
    <p:extLst>
      <p:ext uri="{BB962C8B-B14F-4D97-AF65-F5344CB8AC3E}">
        <p14:creationId xmlns:p14="http://schemas.microsoft.com/office/powerpoint/2010/main" val="4414713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unktliste Kompakt">
    <p:bg>
      <p:bgPr>
        <a:solidFill>
          <a:srgbClr val="F5F3F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9472D3-3134-41C7-AAF0-1190A0705122}"/>
              </a:ext>
            </a:extLst>
          </p:cNvPr>
          <p:cNvSpPr>
            <a:spLocks noGrp="1"/>
          </p:cNvSpPr>
          <p:nvPr>
            <p:ph type="title"/>
          </p:nvPr>
        </p:nvSpPr>
        <p:spPr>
          <a:xfrm>
            <a:off x="681718" y="671286"/>
            <a:ext cx="7920000" cy="432000"/>
          </a:xfrm>
          <a:prstGeom prst="rect">
            <a:avLst/>
          </a:prstGeom>
        </p:spPr>
        <p:txBody>
          <a:bodyPr anchor="t" anchorCtr="0"/>
          <a:lstStyle>
            <a:lvl1pPr>
              <a:defRPr sz="3600">
                <a:solidFill>
                  <a:schemeClr val="tx1"/>
                </a:solidFill>
              </a:defRPr>
            </a:lvl1pPr>
          </a:lstStyle>
          <a:p>
            <a:r>
              <a:rPr lang="en-US"/>
              <a:t>Click to edit Master title style</a:t>
            </a:r>
            <a:endParaRPr lang="nb-NO" dirty="0"/>
          </a:p>
        </p:txBody>
      </p:sp>
      <p:sp>
        <p:nvSpPr>
          <p:cNvPr id="3" name="Platshållare för datum 2">
            <a:extLst>
              <a:ext uri="{FF2B5EF4-FFF2-40B4-BE49-F238E27FC236}">
                <a16:creationId xmlns:a16="http://schemas.microsoft.com/office/drawing/2014/main" id="{58F88E78-5EB3-4FE8-A1AA-F464BC66D414}"/>
              </a:ext>
            </a:extLst>
          </p:cNvPr>
          <p:cNvSpPr>
            <a:spLocks noGrp="1"/>
          </p:cNvSpPr>
          <p:nvPr>
            <p:ph type="dt" sz="half" idx="10"/>
          </p:nvPr>
        </p:nvSpPr>
        <p:spPr/>
        <p:txBody>
          <a:bodyPr/>
          <a:lstStyle/>
          <a:p>
            <a:fld id="{1DDF235E-DAB1-46EA-81DA-6509D4F20F12}" type="datetime1">
              <a:rPr lang="nb-NO" smtClean="0"/>
              <a:t>30.04.2024</a:t>
            </a:fld>
            <a:endParaRPr lang="nb-NO" dirty="0"/>
          </a:p>
        </p:txBody>
      </p:sp>
      <p:sp>
        <p:nvSpPr>
          <p:cNvPr id="4" name="Platshållare för sidfot 3">
            <a:extLst>
              <a:ext uri="{FF2B5EF4-FFF2-40B4-BE49-F238E27FC236}">
                <a16:creationId xmlns:a16="http://schemas.microsoft.com/office/drawing/2014/main" id="{327D2B9F-66B8-4628-A369-7B4AD8726A17}"/>
              </a:ext>
            </a:extLst>
          </p:cNvPr>
          <p:cNvSpPr>
            <a:spLocks noGrp="1"/>
          </p:cNvSpPr>
          <p:nvPr>
            <p:ph type="ftr" sz="quarter" idx="11"/>
          </p:nvPr>
        </p:nvSpPr>
        <p:spPr/>
        <p:txBody>
          <a:bodyPr/>
          <a:lstStyle/>
          <a:p>
            <a:r>
              <a:rPr lang="nb-NO" dirty="0"/>
              <a:t>Formuesforvaltning</a:t>
            </a:r>
          </a:p>
        </p:txBody>
      </p:sp>
      <p:sp>
        <p:nvSpPr>
          <p:cNvPr id="5" name="Platshållare för bildnummer 4">
            <a:extLst>
              <a:ext uri="{FF2B5EF4-FFF2-40B4-BE49-F238E27FC236}">
                <a16:creationId xmlns:a16="http://schemas.microsoft.com/office/drawing/2014/main" id="{A06E47F8-3528-4498-81E5-136BCAF3B9C0}"/>
              </a:ext>
            </a:extLst>
          </p:cNvPr>
          <p:cNvSpPr>
            <a:spLocks noGrp="1"/>
          </p:cNvSpPr>
          <p:nvPr>
            <p:ph type="sldNum" sz="quarter" idx="12"/>
          </p:nvPr>
        </p:nvSpPr>
        <p:spPr/>
        <p:txBody>
          <a:bodyPr/>
          <a:lstStyle/>
          <a:p>
            <a:fld id="{AE086683-F536-42AB-ABBC-F4803DFE8DBC}" type="slidenum">
              <a:rPr lang="nb-NO" smtClean="0"/>
              <a:pPr/>
              <a:t>‹#›</a:t>
            </a:fld>
            <a:endParaRPr lang="nb-NO" dirty="0"/>
          </a:p>
        </p:txBody>
      </p:sp>
      <p:sp>
        <p:nvSpPr>
          <p:cNvPr id="7" name="Plassholder for tekst 6">
            <a:extLst>
              <a:ext uri="{FF2B5EF4-FFF2-40B4-BE49-F238E27FC236}">
                <a16:creationId xmlns:a16="http://schemas.microsoft.com/office/drawing/2014/main" id="{D3DDABDA-5B34-4D25-83AA-F4AF489E63B9}"/>
              </a:ext>
            </a:extLst>
          </p:cNvPr>
          <p:cNvSpPr>
            <a:spLocks noGrp="1"/>
          </p:cNvSpPr>
          <p:nvPr>
            <p:ph type="body" sz="quarter" idx="13"/>
          </p:nvPr>
        </p:nvSpPr>
        <p:spPr>
          <a:xfrm>
            <a:off x="695325" y="1390650"/>
            <a:ext cx="9051925" cy="47751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dirty="0"/>
          </a:p>
        </p:txBody>
      </p:sp>
    </p:spTree>
    <p:extLst>
      <p:ext uri="{BB962C8B-B14F-4D97-AF65-F5344CB8AC3E}">
        <p14:creationId xmlns:p14="http://schemas.microsoft.com/office/powerpoint/2010/main" val="21773739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Nummerert liste">
    <p:bg>
      <p:bgPr>
        <a:solidFill>
          <a:srgbClr val="F5F3F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9472D3-3134-41C7-AAF0-1190A0705122}"/>
              </a:ext>
            </a:extLst>
          </p:cNvPr>
          <p:cNvSpPr>
            <a:spLocks noGrp="1"/>
          </p:cNvSpPr>
          <p:nvPr>
            <p:ph type="title"/>
          </p:nvPr>
        </p:nvSpPr>
        <p:spPr>
          <a:xfrm>
            <a:off x="679827" y="675845"/>
            <a:ext cx="7379292" cy="2222747"/>
          </a:xfrm>
          <a:prstGeom prst="rect">
            <a:avLst/>
          </a:prstGeom>
        </p:spPr>
        <p:txBody>
          <a:bodyPr anchor="b" anchorCtr="0"/>
          <a:lstStyle>
            <a:lvl1pPr>
              <a:defRPr sz="5000">
                <a:solidFill>
                  <a:schemeClr val="tx1"/>
                </a:solidFill>
              </a:defRPr>
            </a:lvl1pPr>
          </a:lstStyle>
          <a:p>
            <a:r>
              <a:rPr lang="en-US"/>
              <a:t>Click to edit Master title style</a:t>
            </a:r>
            <a:endParaRPr lang="nb-NO" dirty="0"/>
          </a:p>
        </p:txBody>
      </p:sp>
      <p:sp>
        <p:nvSpPr>
          <p:cNvPr id="3" name="Platshållare för datum 2">
            <a:extLst>
              <a:ext uri="{FF2B5EF4-FFF2-40B4-BE49-F238E27FC236}">
                <a16:creationId xmlns:a16="http://schemas.microsoft.com/office/drawing/2014/main" id="{58F88E78-5EB3-4FE8-A1AA-F464BC66D414}"/>
              </a:ext>
            </a:extLst>
          </p:cNvPr>
          <p:cNvSpPr>
            <a:spLocks noGrp="1"/>
          </p:cNvSpPr>
          <p:nvPr>
            <p:ph type="dt" sz="half" idx="10"/>
          </p:nvPr>
        </p:nvSpPr>
        <p:spPr/>
        <p:txBody>
          <a:bodyPr/>
          <a:lstStyle>
            <a:lvl1pPr>
              <a:defRPr>
                <a:solidFill>
                  <a:srgbClr val="A3A7C0"/>
                </a:solidFill>
              </a:defRPr>
            </a:lvl1pPr>
          </a:lstStyle>
          <a:p>
            <a:fld id="{D13C1FCF-9072-43E8-BFE4-16161BD8EDD7}" type="datetime1">
              <a:rPr lang="nb-NO" smtClean="0"/>
              <a:t>30.04.2024</a:t>
            </a:fld>
            <a:endParaRPr lang="nb-NO" dirty="0"/>
          </a:p>
        </p:txBody>
      </p:sp>
      <p:sp>
        <p:nvSpPr>
          <p:cNvPr id="4" name="Platshållare för sidfot 3">
            <a:extLst>
              <a:ext uri="{FF2B5EF4-FFF2-40B4-BE49-F238E27FC236}">
                <a16:creationId xmlns:a16="http://schemas.microsoft.com/office/drawing/2014/main" id="{327D2B9F-66B8-4628-A369-7B4AD8726A17}"/>
              </a:ext>
            </a:extLst>
          </p:cNvPr>
          <p:cNvSpPr>
            <a:spLocks noGrp="1"/>
          </p:cNvSpPr>
          <p:nvPr>
            <p:ph type="ftr" sz="quarter" idx="11"/>
          </p:nvPr>
        </p:nvSpPr>
        <p:spPr/>
        <p:txBody>
          <a:bodyPr/>
          <a:lstStyle>
            <a:lvl1pPr>
              <a:defRPr>
                <a:solidFill>
                  <a:srgbClr val="A3A7C0"/>
                </a:solidFill>
              </a:defRPr>
            </a:lvl1pPr>
          </a:lstStyle>
          <a:p>
            <a:r>
              <a:rPr lang="nb-NO" dirty="0"/>
              <a:t>Formuesforvaltning</a:t>
            </a:r>
          </a:p>
        </p:txBody>
      </p:sp>
      <p:sp>
        <p:nvSpPr>
          <p:cNvPr id="5" name="Platshållare för bildnummer 4">
            <a:extLst>
              <a:ext uri="{FF2B5EF4-FFF2-40B4-BE49-F238E27FC236}">
                <a16:creationId xmlns:a16="http://schemas.microsoft.com/office/drawing/2014/main" id="{A06E47F8-3528-4498-81E5-136BCAF3B9C0}"/>
              </a:ext>
            </a:extLst>
          </p:cNvPr>
          <p:cNvSpPr>
            <a:spLocks noGrp="1"/>
          </p:cNvSpPr>
          <p:nvPr>
            <p:ph type="sldNum" sz="quarter" idx="12"/>
          </p:nvPr>
        </p:nvSpPr>
        <p:spPr/>
        <p:txBody>
          <a:bodyPr/>
          <a:lstStyle/>
          <a:p>
            <a:fld id="{AE086683-F536-42AB-ABBC-F4803DFE8DBC}" type="slidenum">
              <a:rPr lang="nb-NO" smtClean="0"/>
              <a:pPr/>
              <a:t>‹#›</a:t>
            </a:fld>
            <a:endParaRPr lang="nb-NO" dirty="0"/>
          </a:p>
        </p:txBody>
      </p:sp>
      <p:sp>
        <p:nvSpPr>
          <p:cNvPr id="7" name="Plassholder for tekst 6">
            <a:extLst>
              <a:ext uri="{FF2B5EF4-FFF2-40B4-BE49-F238E27FC236}">
                <a16:creationId xmlns:a16="http://schemas.microsoft.com/office/drawing/2014/main" id="{FFECB5B1-76FB-4FEF-8763-070AFC1DAD26}"/>
              </a:ext>
            </a:extLst>
          </p:cNvPr>
          <p:cNvSpPr>
            <a:spLocks noGrp="1"/>
          </p:cNvSpPr>
          <p:nvPr>
            <p:ph type="body" sz="quarter" idx="13"/>
          </p:nvPr>
        </p:nvSpPr>
        <p:spPr>
          <a:xfrm>
            <a:off x="695325" y="3227026"/>
            <a:ext cx="7363794" cy="2961048"/>
          </a:xfrm>
        </p:spPr>
        <p:txBody>
          <a:bodyPr/>
          <a:lstStyle>
            <a:lvl1pPr marL="457200" indent="-457200">
              <a:buFont typeface="+mj-lt"/>
              <a:buAutoNum type="arabicPeriod"/>
              <a:defRPr/>
            </a:lvl1pPr>
            <a:lvl2pPr marL="914400" indent="-457200">
              <a:buFont typeface="+mj-lt"/>
              <a:buAutoNum type="arabicPeriod"/>
              <a:defRPr/>
            </a:lvl2pPr>
            <a:lvl3pPr marL="1371600" indent="-457200">
              <a:buFont typeface="+mj-lt"/>
              <a:buAutoNum type="arabicPeriod"/>
              <a:defRPr/>
            </a:lvl3pPr>
            <a:lvl4pPr marL="1713600" indent="-457200">
              <a:buFont typeface="+mj-lt"/>
              <a:buAutoNum type="arabicPeriod"/>
              <a:defRPr/>
            </a:lvl4pPr>
            <a:lvl5pPr marL="2170800" indent="-457200">
              <a:buFont typeface="+mj-lt"/>
              <a:buAutoNum type="arabicPerio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dirty="0"/>
          </a:p>
        </p:txBody>
      </p:sp>
    </p:spTree>
    <p:extLst>
      <p:ext uri="{BB962C8B-B14F-4D97-AF65-F5344CB8AC3E}">
        <p14:creationId xmlns:p14="http://schemas.microsoft.com/office/powerpoint/2010/main" val="305545738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Nummerert liste Kompakt">
    <p:bg>
      <p:bgPr>
        <a:solidFill>
          <a:srgbClr val="F5F3F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9472D3-3134-41C7-AAF0-1190A0705122}"/>
              </a:ext>
            </a:extLst>
          </p:cNvPr>
          <p:cNvSpPr>
            <a:spLocks noGrp="1"/>
          </p:cNvSpPr>
          <p:nvPr>
            <p:ph type="title"/>
          </p:nvPr>
        </p:nvSpPr>
        <p:spPr>
          <a:xfrm>
            <a:off x="681718" y="671286"/>
            <a:ext cx="7920000" cy="432000"/>
          </a:xfrm>
          <a:prstGeom prst="rect">
            <a:avLst/>
          </a:prstGeom>
        </p:spPr>
        <p:txBody>
          <a:bodyPr anchor="t" anchorCtr="0"/>
          <a:lstStyle>
            <a:lvl1pPr>
              <a:defRPr sz="3600">
                <a:solidFill>
                  <a:schemeClr val="tx1"/>
                </a:solidFill>
              </a:defRPr>
            </a:lvl1pPr>
          </a:lstStyle>
          <a:p>
            <a:r>
              <a:rPr lang="en-US"/>
              <a:t>Click to edit Master title style</a:t>
            </a:r>
            <a:endParaRPr lang="nb-NO" dirty="0"/>
          </a:p>
        </p:txBody>
      </p:sp>
      <p:sp>
        <p:nvSpPr>
          <p:cNvPr id="3" name="Platshållare för datum 2">
            <a:extLst>
              <a:ext uri="{FF2B5EF4-FFF2-40B4-BE49-F238E27FC236}">
                <a16:creationId xmlns:a16="http://schemas.microsoft.com/office/drawing/2014/main" id="{58F88E78-5EB3-4FE8-A1AA-F464BC66D414}"/>
              </a:ext>
            </a:extLst>
          </p:cNvPr>
          <p:cNvSpPr>
            <a:spLocks noGrp="1"/>
          </p:cNvSpPr>
          <p:nvPr>
            <p:ph type="dt" sz="half" idx="10"/>
          </p:nvPr>
        </p:nvSpPr>
        <p:spPr/>
        <p:txBody>
          <a:bodyPr/>
          <a:lstStyle>
            <a:lvl1pPr>
              <a:defRPr>
                <a:solidFill>
                  <a:srgbClr val="A3A7C0"/>
                </a:solidFill>
              </a:defRPr>
            </a:lvl1pPr>
          </a:lstStyle>
          <a:p>
            <a:fld id="{45B9D921-5B64-4033-8848-E961B63935DA}" type="datetime1">
              <a:rPr lang="nb-NO" smtClean="0"/>
              <a:t>30.04.2024</a:t>
            </a:fld>
            <a:endParaRPr lang="nb-NO" dirty="0"/>
          </a:p>
        </p:txBody>
      </p:sp>
      <p:sp>
        <p:nvSpPr>
          <p:cNvPr id="4" name="Platshållare för sidfot 3">
            <a:extLst>
              <a:ext uri="{FF2B5EF4-FFF2-40B4-BE49-F238E27FC236}">
                <a16:creationId xmlns:a16="http://schemas.microsoft.com/office/drawing/2014/main" id="{327D2B9F-66B8-4628-A369-7B4AD8726A17}"/>
              </a:ext>
            </a:extLst>
          </p:cNvPr>
          <p:cNvSpPr>
            <a:spLocks noGrp="1"/>
          </p:cNvSpPr>
          <p:nvPr>
            <p:ph type="ftr" sz="quarter" idx="11"/>
          </p:nvPr>
        </p:nvSpPr>
        <p:spPr/>
        <p:txBody>
          <a:bodyPr/>
          <a:lstStyle>
            <a:lvl1pPr>
              <a:defRPr>
                <a:solidFill>
                  <a:srgbClr val="A3A7C0"/>
                </a:solidFill>
              </a:defRPr>
            </a:lvl1pPr>
          </a:lstStyle>
          <a:p>
            <a:r>
              <a:rPr lang="nb-NO" dirty="0"/>
              <a:t>Formuesforvaltning</a:t>
            </a:r>
          </a:p>
        </p:txBody>
      </p:sp>
      <p:sp>
        <p:nvSpPr>
          <p:cNvPr id="5" name="Platshållare för bildnummer 4">
            <a:extLst>
              <a:ext uri="{FF2B5EF4-FFF2-40B4-BE49-F238E27FC236}">
                <a16:creationId xmlns:a16="http://schemas.microsoft.com/office/drawing/2014/main" id="{A06E47F8-3528-4498-81E5-136BCAF3B9C0}"/>
              </a:ext>
            </a:extLst>
          </p:cNvPr>
          <p:cNvSpPr>
            <a:spLocks noGrp="1"/>
          </p:cNvSpPr>
          <p:nvPr>
            <p:ph type="sldNum" sz="quarter" idx="12"/>
          </p:nvPr>
        </p:nvSpPr>
        <p:spPr/>
        <p:txBody>
          <a:bodyPr/>
          <a:lstStyle/>
          <a:p>
            <a:fld id="{AE086683-F536-42AB-ABBC-F4803DFE8DBC}" type="slidenum">
              <a:rPr lang="nb-NO" smtClean="0"/>
              <a:pPr/>
              <a:t>‹#›</a:t>
            </a:fld>
            <a:endParaRPr lang="nb-NO" dirty="0"/>
          </a:p>
        </p:txBody>
      </p:sp>
      <p:sp>
        <p:nvSpPr>
          <p:cNvPr id="7" name="Plassholder for tekst 6">
            <a:extLst>
              <a:ext uri="{FF2B5EF4-FFF2-40B4-BE49-F238E27FC236}">
                <a16:creationId xmlns:a16="http://schemas.microsoft.com/office/drawing/2014/main" id="{FFECB5B1-76FB-4FEF-8763-070AFC1DAD26}"/>
              </a:ext>
            </a:extLst>
          </p:cNvPr>
          <p:cNvSpPr>
            <a:spLocks noGrp="1"/>
          </p:cNvSpPr>
          <p:nvPr>
            <p:ph type="body" sz="quarter" idx="13"/>
          </p:nvPr>
        </p:nvSpPr>
        <p:spPr>
          <a:xfrm>
            <a:off x="695325" y="1390650"/>
            <a:ext cx="9051925" cy="4775199"/>
          </a:xfrm>
        </p:spPr>
        <p:txBody>
          <a:bodyPr/>
          <a:lstStyle>
            <a:lvl1pPr marL="457200" indent="-457200">
              <a:buFont typeface="+mj-lt"/>
              <a:buAutoNum type="arabicPeriod"/>
              <a:defRPr/>
            </a:lvl1pPr>
            <a:lvl2pPr marL="914400" indent="-457200">
              <a:buFont typeface="+mj-lt"/>
              <a:buAutoNum type="alphaLcParenR"/>
              <a:defRPr/>
            </a:lvl2pPr>
            <a:lvl3pPr marL="1371600" indent="-457200">
              <a:buFont typeface="+mj-lt"/>
              <a:buAutoNum type="romanLcPeriod"/>
              <a:defRPr/>
            </a:lvl3pPr>
            <a:lvl4pPr marL="1713600" indent="-457200">
              <a:buFont typeface="+mj-lt"/>
              <a:buAutoNum type="arabicParenR"/>
              <a:defRPr/>
            </a:lvl4pPr>
            <a:lvl5pPr marL="2170800" indent="-457200">
              <a:buFont typeface="+mj-lt"/>
              <a:buAutoNum type="alphaUcPeriod"/>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dirty="0"/>
          </a:p>
        </p:txBody>
      </p:sp>
    </p:spTree>
    <p:extLst>
      <p:ext uri="{BB962C8B-B14F-4D97-AF65-F5344CB8AC3E}">
        <p14:creationId xmlns:p14="http://schemas.microsoft.com/office/powerpoint/2010/main" val="258207844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Tittel og tabell">
    <p:bg>
      <p:bgPr>
        <a:solidFill>
          <a:srgbClr val="F5F3F0"/>
        </a:solidFill>
        <a:effectLst/>
      </p:bgPr>
    </p:bg>
    <p:spTree>
      <p:nvGrpSpPr>
        <p:cNvPr id="1" name=""/>
        <p:cNvGrpSpPr/>
        <p:nvPr/>
      </p:nvGrpSpPr>
      <p:grpSpPr>
        <a:xfrm>
          <a:off x="0" y="0"/>
          <a:ext cx="0" cy="0"/>
          <a:chOff x="0" y="0"/>
          <a:chExt cx="0" cy="0"/>
        </a:xfrm>
      </p:grpSpPr>
      <p:sp>
        <p:nvSpPr>
          <p:cNvPr id="12" name="Rektangel 11">
            <a:extLst>
              <a:ext uri="{FF2B5EF4-FFF2-40B4-BE49-F238E27FC236}">
                <a16:creationId xmlns:a16="http://schemas.microsoft.com/office/drawing/2014/main" id="{E9FDF052-2CF7-4153-8B68-FB57B0F2709E}"/>
              </a:ext>
            </a:extLst>
          </p:cNvPr>
          <p:cNvSpPr/>
          <p:nvPr userDrawn="1"/>
        </p:nvSpPr>
        <p:spPr>
          <a:xfrm>
            <a:off x="6096000" y="0"/>
            <a:ext cx="6096000" cy="6857143"/>
          </a:xfrm>
          <a:prstGeom prst="rect">
            <a:avLst/>
          </a:prstGeom>
          <a:solidFill>
            <a:srgbClr val="1824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dirty="0"/>
          </a:p>
        </p:txBody>
      </p:sp>
      <p:sp>
        <p:nvSpPr>
          <p:cNvPr id="2" name="Rubrik 1">
            <a:extLst>
              <a:ext uri="{FF2B5EF4-FFF2-40B4-BE49-F238E27FC236}">
                <a16:creationId xmlns:a16="http://schemas.microsoft.com/office/drawing/2014/main" id="{F4B2900E-9E02-4BE3-8B06-538FB8D3E8BC}"/>
              </a:ext>
            </a:extLst>
          </p:cNvPr>
          <p:cNvSpPr>
            <a:spLocks noGrp="1"/>
          </p:cNvSpPr>
          <p:nvPr>
            <p:ph type="title"/>
          </p:nvPr>
        </p:nvSpPr>
        <p:spPr>
          <a:xfrm>
            <a:off x="679827" y="671995"/>
            <a:ext cx="4740274" cy="2206290"/>
          </a:xfrm>
          <a:prstGeom prst="rect">
            <a:avLst/>
          </a:prstGeom>
        </p:spPr>
        <p:txBody>
          <a:bodyPr anchor="b" anchorCtr="0"/>
          <a:lstStyle>
            <a:lvl1pPr>
              <a:defRPr sz="3600"/>
            </a:lvl1pPr>
          </a:lstStyle>
          <a:p>
            <a:r>
              <a:rPr lang="en-US"/>
              <a:t>Click to edit Master title style</a:t>
            </a:r>
            <a:endParaRPr lang="nb-NO" dirty="0"/>
          </a:p>
        </p:txBody>
      </p:sp>
      <p:sp>
        <p:nvSpPr>
          <p:cNvPr id="17" name="Platshållare för text 16">
            <a:extLst>
              <a:ext uri="{FF2B5EF4-FFF2-40B4-BE49-F238E27FC236}">
                <a16:creationId xmlns:a16="http://schemas.microsoft.com/office/drawing/2014/main" id="{A4B35BC9-B6E5-43B0-A8E6-F047D6D603D8}"/>
              </a:ext>
            </a:extLst>
          </p:cNvPr>
          <p:cNvSpPr>
            <a:spLocks noGrp="1"/>
          </p:cNvSpPr>
          <p:nvPr>
            <p:ph type="body" sz="quarter" idx="16"/>
          </p:nvPr>
        </p:nvSpPr>
        <p:spPr>
          <a:xfrm>
            <a:off x="6769768" y="657225"/>
            <a:ext cx="4726907" cy="449263"/>
          </a:xfrm>
          <a:prstGeom prst="rect">
            <a:avLst/>
          </a:prstGeom>
        </p:spPr>
        <p:txBody>
          <a:bodyPr/>
          <a:lstStyle>
            <a:lvl1pPr marL="0" indent="0">
              <a:buNone/>
              <a:defRPr sz="1800">
                <a:solidFill>
                  <a:srgbClr val="99BBDE"/>
                </a:solidFill>
                <a:latin typeface="+mj-lt"/>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8" name="Platshållare för text 7">
            <a:extLst>
              <a:ext uri="{FF2B5EF4-FFF2-40B4-BE49-F238E27FC236}">
                <a16:creationId xmlns:a16="http://schemas.microsoft.com/office/drawing/2014/main" id="{7BACDF02-65EB-4B2E-9D65-E83768E701CA}"/>
              </a:ext>
            </a:extLst>
          </p:cNvPr>
          <p:cNvSpPr>
            <a:spLocks noGrp="1"/>
          </p:cNvSpPr>
          <p:nvPr>
            <p:ph type="body" sz="quarter" idx="17"/>
          </p:nvPr>
        </p:nvSpPr>
        <p:spPr>
          <a:xfrm>
            <a:off x="6769100" y="5758226"/>
            <a:ext cx="4727575" cy="972000"/>
          </a:xfrm>
          <a:prstGeom prst="rect">
            <a:avLst/>
          </a:prstGeom>
        </p:spPr>
        <p:txBody>
          <a:bodyPr/>
          <a:lstStyle>
            <a:lvl1pPr marL="0" indent="0">
              <a:spcBef>
                <a:spcPts val="0"/>
              </a:spcBef>
              <a:buNone/>
              <a:defRPr sz="1200">
                <a:solidFill>
                  <a:schemeClr val="accent1"/>
                </a:solidFill>
              </a:defRPr>
            </a:lvl1pPr>
            <a:lvl2pPr marL="457200" indent="0">
              <a:buNone/>
              <a:defRPr sz="1400">
                <a:solidFill>
                  <a:schemeClr val="accent1"/>
                </a:solidFill>
              </a:defRPr>
            </a:lvl2pPr>
            <a:lvl3pPr marL="914400" indent="0">
              <a:buNone/>
              <a:defRPr sz="1400">
                <a:solidFill>
                  <a:schemeClr val="accent1"/>
                </a:solidFill>
              </a:defRPr>
            </a:lvl3pPr>
            <a:lvl4pPr marL="1371600" indent="0">
              <a:buNone/>
              <a:defRPr sz="1200">
                <a:solidFill>
                  <a:schemeClr val="accent1"/>
                </a:solidFill>
              </a:defRPr>
            </a:lvl4pPr>
            <a:lvl5pPr marL="1828800" indent="0">
              <a:buNone/>
              <a:defRPr sz="1200">
                <a:solidFill>
                  <a:schemeClr val="accent1"/>
                </a:solidFill>
              </a:defRPr>
            </a:lvl5pPr>
          </a:lstStyle>
          <a:p>
            <a:pPr lvl="0"/>
            <a:r>
              <a:rPr lang="en-US"/>
              <a:t>Click to edit Master text styles</a:t>
            </a:r>
          </a:p>
        </p:txBody>
      </p:sp>
      <p:sp>
        <p:nvSpPr>
          <p:cNvPr id="4" name="Plassholder for tekst 3">
            <a:extLst>
              <a:ext uri="{FF2B5EF4-FFF2-40B4-BE49-F238E27FC236}">
                <a16:creationId xmlns:a16="http://schemas.microsoft.com/office/drawing/2014/main" id="{E41F4D85-0283-4099-8067-20995D87DB4D}"/>
              </a:ext>
            </a:extLst>
          </p:cNvPr>
          <p:cNvSpPr>
            <a:spLocks noGrp="1"/>
          </p:cNvSpPr>
          <p:nvPr>
            <p:ph type="body" sz="quarter" idx="19"/>
          </p:nvPr>
        </p:nvSpPr>
        <p:spPr>
          <a:xfrm>
            <a:off x="695323" y="3252393"/>
            <a:ext cx="4740272" cy="2550759"/>
          </a:xfrm>
        </p:spPr>
        <p:txBody>
          <a:bodyPr/>
          <a:lstStyle>
            <a:lvl3pPr>
              <a:defRPr sz="16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dirty="0"/>
          </a:p>
        </p:txBody>
      </p:sp>
      <p:sp>
        <p:nvSpPr>
          <p:cNvPr id="6" name="Plassholder for tabell 5">
            <a:extLst>
              <a:ext uri="{FF2B5EF4-FFF2-40B4-BE49-F238E27FC236}">
                <a16:creationId xmlns:a16="http://schemas.microsoft.com/office/drawing/2014/main" id="{6E812576-07E0-4B4A-88DB-443D22DC691D}"/>
              </a:ext>
            </a:extLst>
          </p:cNvPr>
          <p:cNvSpPr>
            <a:spLocks noGrp="1"/>
          </p:cNvSpPr>
          <p:nvPr>
            <p:ph type="tbl" sz="quarter" idx="20"/>
          </p:nvPr>
        </p:nvSpPr>
        <p:spPr>
          <a:xfrm>
            <a:off x="6769100" y="1187449"/>
            <a:ext cx="4733925" cy="4294188"/>
          </a:xfrm>
        </p:spPr>
        <p:txBody>
          <a:bodyPr/>
          <a:lstStyle/>
          <a:p>
            <a:r>
              <a:rPr lang="en-US"/>
              <a:t>Click icon to add table</a:t>
            </a:r>
            <a:endParaRPr lang="nb-NO"/>
          </a:p>
        </p:txBody>
      </p:sp>
    </p:spTree>
    <p:extLst>
      <p:ext uri="{BB962C8B-B14F-4D97-AF65-F5344CB8AC3E}">
        <p14:creationId xmlns:p14="http://schemas.microsoft.com/office/powerpoint/2010/main" val="15174955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evices M+T+D on beige">
    <p:bg>
      <p:bgPr>
        <a:solidFill>
          <a:srgbClr val="F5F3F0"/>
        </a:solidFill>
        <a:effectLst/>
      </p:bgPr>
    </p:bg>
    <p:spTree>
      <p:nvGrpSpPr>
        <p:cNvPr id="1" name=""/>
        <p:cNvGrpSpPr/>
        <p:nvPr/>
      </p:nvGrpSpPr>
      <p:grpSpPr>
        <a:xfrm>
          <a:off x="0" y="0"/>
          <a:ext cx="0" cy="0"/>
          <a:chOff x="0" y="0"/>
          <a:chExt cx="0" cy="0"/>
        </a:xfrm>
      </p:grpSpPr>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r>
              <a:rPr lang="nb-NO" dirty="0"/>
              <a:t>Formuesforvaltning</a:t>
            </a:r>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nb-NO" smtClean="0"/>
              <a:t>‹#›</a:t>
            </a:fld>
            <a:endParaRPr lang="nb-NO" dirty="0"/>
          </a:p>
        </p:txBody>
      </p:sp>
      <p:sp>
        <p:nvSpPr>
          <p:cNvPr id="6" name="Rubrik 5">
            <a:extLst>
              <a:ext uri="{FF2B5EF4-FFF2-40B4-BE49-F238E27FC236}">
                <a16:creationId xmlns:a16="http://schemas.microsoft.com/office/drawing/2014/main" id="{D214133D-DD29-4C9B-A568-B2D896FB5987}"/>
              </a:ext>
            </a:extLst>
          </p:cNvPr>
          <p:cNvSpPr>
            <a:spLocks noGrp="1"/>
          </p:cNvSpPr>
          <p:nvPr>
            <p:ph type="title"/>
          </p:nvPr>
        </p:nvSpPr>
        <p:spPr>
          <a:xfrm>
            <a:off x="681718" y="671286"/>
            <a:ext cx="7920000" cy="432000"/>
          </a:xfrm>
          <a:prstGeom prst="rect">
            <a:avLst/>
          </a:prstGeom>
        </p:spPr>
        <p:txBody>
          <a:bodyPr/>
          <a:lstStyle>
            <a:lvl1pPr>
              <a:defRPr sz="3600"/>
            </a:lvl1pPr>
          </a:lstStyle>
          <a:p>
            <a:r>
              <a:rPr lang="en-US"/>
              <a:t>Click to edit Master title style</a:t>
            </a:r>
            <a:endParaRPr lang="nb-NO" dirty="0"/>
          </a:p>
        </p:txBody>
      </p:sp>
      <p:grpSp>
        <p:nvGrpSpPr>
          <p:cNvPr id="63" name="Group 62">
            <a:extLst>
              <a:ext uri="{FF2B5EF4-FFF2-40B4-BE49-F238E27FC236}">
                <a16:creationId xmlns:a16="http://schemas.microsoft.com/office/drawing/2014/main" id="{1D898C8F-BBD8-FA45-8392-66FE99EDEF7E}"/>
              </a:ext>
            </a:extLst>
          </p:cNvPr>
          <p:cNvGrpSpPr/>
          <p:nvPr userDrawn="1"/>
        </p:nvGrpSpPr>
        <p:grpSpPr>
          <a:xfrm>
            <a:off x="716829" y="2065932"/>
            <a:ext cx="1456164" cy="2872535"/>
            <a:chOff x="708078" y="2065933"/>
            <a:chExt cx="1456164" cy="2872535"/>
          </a:xfrm>
          <a:solidFill>
            <a:srgbClr val="F5F3F0"/>
          </a:solidFill>
        </p:grpSpPr>
        <p:sp>
          <p:nvSpPr>
            <p:cNvPr id="64" name="Frihandsfigur: Form 31">
              <a:extLst>
                <a:ext uri="{FF2B5EF4-FFF2-40B4-BE49-F238E27FC236}">
                  <a16:creationId xmlns:a16="http://schemas.microsoft.com/office/drawing/2014/main" id="{10036912-BA2F-8D4B-A332-70D17ABEDCCE}"/>
                </a:ext>
              </a:extLst>
            </p:cNvPr>
            <p:cNvSpPr/>
            <p:nvPr userDrawn="1"/>
          </p:nvSpPr>
          <p:spPr>
            <a:xfrm>
              <a:off x="725487" y="2065933"/>
              <a:ext cx="1421345" cy="2872535"/>
            </a:xfrm>
            <a:custGeom>
              <a:avLst/>
              <a:gdLst>
                <a:gd name="connsiteX0" fmla="*/ 1330568 w 1421345"/>
                <a:gd name="connsiteY0" fmla="*/ 2681033 h 2872534"/>
                <a:gd name="connsiteX1" fmla="*/ 1218651 w 1421345"/>
                <a:gd name="connsiteY1" fmla="*/ 2792949 h 2872534"/>
                <a:gd name="connsiteX2" fmla="*/ 196476 w 1421345"/>
                <a:gd name="connsiteY2" fmla="*/ 2792949 h 2872534"/>
                <a:gd name="connsiteX3" fmla="*/ 84559 w 1421345"/>
                <a:gd name="connsiteY3" fmla="*/ 2681033 h 2872534"/>
                <a:gd name="connsiteX4" fmla="*/ 84559 w 1421345"/>
                <a:gd name="connsiteY4" fmla="*/ 200207 h 2872534"/>
                <a:gd name="connsiteX5" fmla="*/ 196476 w 1421345"/>
                <a:gd name="connsiteY5" fmla="*/ 88290 h 2872534"/>
                <a:gd name="connsiteX6" fmla="*/ 334507 w 1421345"/>
                <a:gd name="connsiteY6" fmla="*/ 88290 h 2872534"/>
                <a:gd name="connsiteX7" fmla="*/ 351917 w 1421345"/>
                <a:gd name="connsiteY7" fmla="*/ 105699 h 2872534"/>
                <a:gd name="connsiteX8" fmla="*/ 351917 w 1421345"/>
                <a:gd name="connsiteY8" fmla="*/ 119378 h 2872534"/>
                <a:gd name="connsiteX9" fmla="*/ 419067 w 1421345"/>
                <a:gd name="connsiteY9" fmla="*/ 186528 h 2872534"/>
                <a:gd name="connsiteX10" fmla="*/ 996061 w 1421345"/>
                <a:gd name="connsiteY10" fmla="*/ 186528 h 2872534"/>
                <a:gd name="connsiteX11" fmla="*/ 1063211 w 1421345"/>
                <a:gd name="connsiteY11" fmla="*/ 119378 h 2872534"/>
                <a:gd name="connsiteX12" fmla="*/ 1063211 w 1421345"/>
                <a:gd name="connsiteY12" fmla="*/ 105699 h 2872534"/>
                <a:gd name="connsiteX13" fmla="*/ 1080620 w 1421345"/>
                <a:gd name="connsiteY13" fmla="*/ 88290 h 2872534"/>
                <a:gd name="connsiteX14" fmla="*/ 1218651 w 1421345"/>
                <a:gd name="connsiteY14" fmla="*/ 88290 h 2872534"/>
                <a:gd name="connsiteX15" fmla="*/ 1330568 w 1421345"/>
                <a:gd name="connsiteY15" fmla="*/ 200207 h 2872534"/>
                <a:gd name="connsiteX16" fmla="*/ 1330568 w 1421345"/>
                <a:gd name="connsiteY16" fmla="*/ 2681033 h 2872534"/>
                <a:gd name="connsiteX17" fmla="*/ 1224869 w 1421345"/>
                <a:gd name="connsiteY17" fmla="*/ 0 h 2872534"/>
                <a:gd name="connsiteX18" fmla="*/ 196476 w 1421345"/>
                <a:gd name="connsiteY18" fmla="*/ 0 h 2872534"/>
                <a:gd name="connsiteX19" fmla="*/ 0 w 1421345"/>
                <a:gd name="connsiteY19" fmla="*/ 196476 h 2872534"/>
                <a:gd name="connsiteX20" fmla="*/ 0 w 1421345"/>
                <a:gd name="connsiteY20" fmla="*/ 2676058 h 2872534"/>
                <a:gd name="connsiteX21" fmla="*/ 196476 w 1421345"/>
                <a:gd name="connsiteY21" fmla="*/ 2872535 h 2872534"/>
                <a:gd name="connsiteX22" fmla="*/ 1224869 w 1421345"/>
                <a:gd name="connsiteY22" fmla="*/ 2872535 h 2872534"/>
                <a:gd name="connsiteX23" fmla="*/ 1421345 w 1421345"/>
                <a:gd name="connsiteY23" fmla="*/ 2676058 h 2872534"/>
                <a:gd name="connsiteX24" fmla="*/ 1421345 w 1421345"/>
                <a:gd name="connsiteY24" fmla="*/ 196476 h 2872534"/>
                <a:gd name="connsiteX25" fmla="*/ 1224869 w 1421345"/>
                <a:gd name="connsiteY25" fmla="*/ 0 h 2872534"/>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063211 w 1421345"/>
                <a:gd name="connsiteY12" fmla="*/ 105699 h 2872535"/>
                <a:gd name="connsiteX13" fmla="*/ 1166448 w 1421345"/>
                <a:gd name="connsiteY13" fmla="*/ 322667 h 2872535"/>
                <a:gd name="connsiteX14" fmla="*/ 1218651 w 1421345"/>
                <a:gd name="connsiteY14" fmla="*/ 88290 h 2872535"/>
                <a:gd name="connsiteX15" fmla="*/ 1330568 w 1421345"/>
                <a:gd name="connsiteY15" fmla="*/ 200207 h 2872535"/>
                <a:gd name="connsiteX16" fmla="*/ 1330568 w 1421345"/>
                <a:gd name="connsiteY16" fmla="*/ 2681033 h 2872535"/>
                <a:gd name="connsiteX17" fmla="*/ 1224869 w 1421345"/>
                <a:gd name="connsiteY17" fmla="*/ 0 h 2872535"/>
                <a:gd name="connsiteX18" fmla="*/ 196476 w 1421345"/>
                <a:gd name="connsiteY18" fmla="*/ 0 h 2872535"/>
                <a:gd name="connsiteX19" fmla="*/ 0 w 1421345"/>
                <a:gd name="connsiteY19" fmla="*/ 196476 h 2872535"/>
                <a:gd name="connsiteX20" fmla="*/ 0 w 1421345"/>
                <a:gd name="connsiteY20" fmla="*/ 2676058 h 2872535"/>
                <a:gd name="connsiteX21" fmla="*/ 196476 w 1421345"/>
                <a:gd name="connsiteY21" fmla="*/ 2872535 h 2872535"/>
                <a:gd name="connsiteX22" fmla="*/ 1224869 w 1421345"/>
                <a:gd name="connsiteY22" fmla="*/ 2872535 h 2872535"/>
                <a:gd name="connsiteX23" fmla="*/ 1421345 w 1421345"/>
                <a:gd name="connsiteY23" fmla="*/ 2676058 h 2872535"/>
                <a:gd name="connsiteX24" fmla="*/ 1421345 w 1421345"/>
                <a:gd name="connsiteY24" fmla="*/ 196476 h 2872535"/>
                <a:gd name="connsiteX25" fmla="*/ 1224869 w 1421345"/>
                <a:gd name="connsiteY25"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063211 w 1421345"/>
                <a:gd name="connsiteY12" fmla="*/ 105699 h 2872535"/>
                <a:gd name="connsiteX13" fmla="*/ 1166448 w 1421345"/>
                <a:gd name="connsiteY13" fmla="*/ 322667 h 2872535"/>
                <a:gd name="connsiteX14" fmla="*/ 1330568 w 1421345"/>
                <a:gd name="connsiteY14" fmla="*/ 200207 h 2872535"/>
                <a:gd name="connsiteX15" fmla="*/ 1330568 w 1421345"/>
                <a:gd name="connsiteY15" fmla="*/ 2681033 h 2872535"/>
                <a:gd name="connsiteX16" fmla="*/ 1224869 w 1421345"/>
                <a:gd name="connsiteY16" fmla="*/ 0 h 2872535"/>
                <a:gd name="connsiteX17" fmla="*/ 196476 w 1421345"/>
                <a:gd name="connsiteY17" fmla="*/ 0 h 2872535"/>
                <a:gd name="connsiteX18" fmla="*/ 0 w 1421345"/>
                <a:gd name="connsiteY18" fmla="*/ 196476 h 2872535"/>
                <a:gd name="connsiteX19" fmla="*/ 0 w 1421345"/>
                <a:gd name="connsiteY19" fmla="*/ 2676058 h 2872535"/>
                <a:gd name="connsiteX20" fmla="*/ 196476 w 1421345"/>
                <a:gd name="connsiteY20" fmla="*/ 2872535 h 2872535"/>
                <a:gd name="connsiteX21" fmla="*/ 1224869 w 1421345"/>
                <a:gd name="connsiteY21" fmla="*/ 2872535 h 2872535"/>
                <a:gd name="connsiteX22" fmla="*/ 1421345 w 1421345"/>
                <a:gd name="connsiteY22" fmla="*/ 2676058 h 2872535"/>
                <a:gd name="connsiteX23" fmla="*/ 1421345 w 1421345"/>
                <a:gd name="connsiteY23" fmla="*/ 196476 h 2872535"/>
                <a:gd name="connsiteX24" fmla="*/ 1224869 w 1421345"/>
                <a:gd name="connsiteY24" fmla="*/ 0 h 2872535"/>
                <a:gd name="connsiteX0" fmla="*/ 1330568 w 1421345"/>
                <a:gd name="connsiteY0" fmla="*/ 2695887 h 2887389"/>
                <a:gd name="connsiteX1" fmla="*/ 1218651 w 1421345"/>
                <a:gd name="connsiteY1" fmla="*/ 2807803 h 2887389"/>
                <a:gd name="connsiteX2" fmla="*/ 196476 w 1421345"/>
                <a:gd name="connsiteY2" fmla="*/ 2807803 h 2887389"/>
                <a:gd name="connsiteX3" fmla="*/ 84559 w 1421345"/>
                <a:gd name="connsiteY3" fmla="*/ 2695887 h 2887389"/>
                <a:gd name="connsiteX4" fmla="*/ 84559 w 1421345"/>
                <a:gd name="connsiteY4" fmla="*/ 215061 h 2887389"/>
                <a:gd name="connsiteX5" fmla="*/ 196476 w 1421345"/>
                <a:gd name="connsiteY5" fmla="*/ 103144 h 2887389"/>
                <a:gd name="connsiteX6" fmla="*/ 334507 w 1421345"/>
                <a:gd name="connsiteY6" fmla="*/ 103144 h 2887389"/>
                <a:gd name="connsiteX7" fmla="*/ 351917 w 1421345"/>
                <a:gd name="connsiteY7" fmla="*/ 120553 h 2887389"/>
                <a:gd name="connsiteX8" fmla="*/ 351917 w 1421345"/>
                <a:gd name="connsiteY8" fmla="*/ 134232 h 2887389"/>
                <a:gd name="connsiteX9" fmla="*/ 419067 w 1421345"/>
                <a:gd name="connsiteY9" fmla="*/ 201382 h 2887389"/>
                <a:gd name="connsiteX10" fmla="*/ 996061 w 1421345"/>
                <a:gd name="connsiteY10" fmla="*/ 201382 h 2887389"/>
                <a:gd name="connsiteX11" fmla="*/ 1063211 w 1421345"/>
                <a:gd name="connsiteY11" fmla="*/ 134232 h 2887389"/>
                <a:gd name="connsiteX12" fmla="*/ 1063211 w 1421345"/>
                <a:gd name="connsiteY12" fmla="*/ 120553 h 2887389"/>
                <a:gd name="connsiteX13" fmla="*/ 1330568 w 1421345"/>
                <a:gd name="connsiteY13" fmla="*/ 215061 h 2887389"/>
                <a:gd name="connsiteX14" fmla="*/ 1330568 w 1421345"/>
                <a:gd name="connsiteY14" fmla="*/ 2695887 h 2887389"/>
                <a:gd name="connsiteX15" fmla="*/ 1224869 w 1421345"/>
                <a:gd name="connsiteY15" fmla="*/ 14854 h 2887389"/>
                <a:gd name="connsiteX16" fmla="*/ 196476 w 1421345"/>
                <a:gd name="connsiteY16" fmla="*/ 14854 h 2887389"/>
                <a:gd name="connsiteX17" fmla="*/ 0 w 1421345"/>
                <a:gd name="connsiteY17" fmla="*/ 211330 h 2887389"/>
                <a:gd name="connsiteX18" fmla="*/ 0 w 1421345"/>
                <a:gd name="connsiteY18" fmla="*/ 2690912 h 2887389"/>
                <a:gd name="connsiteX19" fmla="*/ 196476 w 1421345"/>
                <a:gd name="connsiteY19" fmla="*/ 2887389 h 2887389"/>
                <a:gd name="connsiteX20" fmla="*/ 1224869 w 1421345"/>
                <a:gd name="connsiteY20" fmla="*/ 2887389 h 2887389"/>
                <a:gd name="connsiteX21" fmla="*/ 1421345 w 1421345"/>
                <a:gd name="connsiteY21" fmla="*/ 2690912 h 2887389"/>
                <a:gd name="connsiteX22" fmla="*/ 1421345 w 1421345"/>
                <a:gd name="connsiteY22" fmla="*/ 211330 h 2887389"/>
                <a:gd name="connsiteX23" fmla="*/ 1224869 w 1421345"/>
                <a:gd name="connsiteY23" fmla="*/ 14854 h 2887389"/>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063211 w 1421345"/>
                <a:gd name="connsiteY12" fmla="*/ 105699 h 2872535"/>
                <a:gd name="connsiteX13" fmla="*/ 1330568 w 1421345"/>
                <a:gd name="connsiteY13" fmla="*/ 2681033 h 2872535"/>
                <a:gd name="connsiteX14" fmla="*/ 1224869 w 1421345"/>
                <a:gd name="connsiteY14" fmla="*/ 0 h 2872535"/>
                <a:gd name="connsiteX15" fmla="*/ 196476 w 1421345"/>
                <a:gd name="connsiteY15" fmla="*/ 0 h 2872535"/>
                <a:gd name="connsiteX16" fmla="*/ 0 w 1421345"/>
                <a:gd name="connsiteY16" fmla="*/ 196476 h 2872535"/>
                <a:gd name="connsiteX17" fmla="*/ 0 w 1421345"/>
                <a:gd name="connsiteY17" fmla="*/ 2676058 h 2872535"/>
                <a:gd name="connsiteX18" fmla="*/ 196476 w 1421345"/>
                <a:gd name="connsiteY18" fmla="*/ 2872535 h 2872535"/>
                <a:gd name="connsiteX19" fmla="*/ 1224869 w 1421345"/>
                <a:gd name="connsiteY19" fmla="*/ 2872535 h 2872535"/>
                <a:gd name="connsiteX20" fmla="*/ 1421345 w 1421345"/>
                <a:gd name="connsiteY20" fmla="*/ 2676058 h 2872535"/>
                <a:gd name="connsiteX21" fmla="*/ 1421345 w 1421345"/>
                <a:gd name="connsiteY21" fmla="*/ 196476 h 2872535"/>
                <a:gd name="connsiteX22" fmla="*/ 1224869 w 1421345"/>
                <a:gd name="connsiteY22"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330568 w 1421345"/>
                <a:gd name="connsiteY12" fmla="*/ 2681033 h 2872535"/>
                <a:gd name="connsiteX13" fmla="*/ 1224869 w 1421345"/>
                <a:gd name="connsiteY13" fmla="*/ 0 h 2872535"/>
                <a:gd name="connsiteX14" fmla="*/ 196476 w 1421345"/>
                <a:gd name="connsiteY14" fmla="*/ 0 h 2872535"/>
                <a:gd name="connsiteX15" fmla="*/ 0 w 1421345"/>
                <a:gd name="connsiteY15" fmla="*/ 196476 h 2872535"/>
                <a:gd name="connsiteX16" fmla="*/ 0 w 1421345"/>
                <a:gd name="connsiteY16" fmla="*/ 2676058 h 2872535"/>
                <a:gd name="connsiteX17" fmla="*/ 196476 w 1421345"/>
                <a:gd name="connsiteY17" fmla="*/ 2872535 h 2872535"/>
                <a:gd name="connsiteX18" fmla="*/ 1224869 w 1421345"/>
                <a:gd name="connsiteY18" fmla="*/ 2872535 h 2872535"/>
                <a:gd name="connsiteX19" fmla="*/ 1421345 w 1421345"/>
                <a:gd name="connsiteY19" fmla="*/ 2676058 h 2872535"/>
                <a:gd name="connsiteX20" fmla="*/ 1421345 w 1421345"/>
                <a:gd name="connsiteY20" fmla="*/ 196476 h 2872535"/>
                <a:gd name="connsiteX21" fmla="*/ 1224869 w 1421345"/>
                <a:gd name="connsiteY21"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1063211 w 1421345"/>
                <a:gd name="connsiteY10" fmla="*/ 119378 h 2872535"/>
                <a:gd name="connsiteX11" fmla="*/ 1330568 w 1421345"/>
                <a:gd name="connsiteY11" fmla="*/ 2681033 h 2872535"/>
                <a:gd name="connsiteX12" fmla="*/ 1224869 w 1421345"/>
                <a:gd name="connsiteY12" fmla="*/ 0 h 2872535"/>
                <a:gd name="connsiteX13" fmla="*/ 196476 w 1421345"/>
                <a:gd name="connsiteY13" fmla="*/ 0 h 2872535"/>
                <a:gd name="connsiteX14" fmla="*/ 0 w 1421345"/>
                <a:gd name="connsiteY14" fmla="*/ 196476 h 2872535"/>
                <a:gd name="connsiteX15" fmla="*/ 0 w 1421345"/>
                <a:gd name="connsiteY15" fmla="*/ 2676058 h 2872535"/>
                <a:gd name="connsiteX16" fmla="*/ 196476 w 1421345"/>
                <a:gd name="connsiteY16" fmla="*/ 2872535 h 2872535"/>
                <a:gd name="connsiteX17" fmla="*/ 1224869 w 1421345"/>
                <a:gd name="connsiteY17" fmla="*/ 2872535 h 2872535"/>
                <a:gd name="connsiteX18" fmla="*/ 1421345 w 1421345"/>
                <a:gd name="connsiteY18" fmla="*/ 2676058 h 2872535"/>
                <a:gd name="connsiteX19" fmla="*/ 1421345 w 1421345"/>
                <a:gd name="connsiteY19" fmla="*/ 196476 h 2872535"/>
                <a:gd name="connsiteX20" fmla="*/ 1224869 w 1421345"/>
                <a:gd name="connsiteY20"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1330568 w 1421345"/>
                <a:gd name="connsiteY10" fmla="*/ 2681033 h 2872535"/>
                <a:gd name="connsiteX11" fmla="*/ 1224869 w 1421345"/>
                <a:gd name="connsiteY11" fmla="*/ 0 h 2872535"/>
                <a:gd name="connsiteX12" fmla="*/ 196476 w 1421345"/>
                <a:gd name="connsiteY12" fmla="*/ 0 h 2872535"/>
                <a:gd name="connsiteX13" fmla="*/ 0 w 1421345"/>
                <a:gd name="connsiteY13" fmla="*/ 196476 h 2872535"/>
                <a:gd name="connsiteX14" fmla="*/ 0 w 1421345"/>
                <a:gd name="connsiteY14" fmla="*/ 2676058 h 2872535"/>
                <a:gd name="connsiteX15" fmla="*/ 196476 w 1421345"/>
                <a:gd name="connsiteY15" fmla="*/ 2872535 h 2872535"/>
                <a:gd name="connsiteX16" fmla="*/ 1224869 w 1421345"/>
                <a:gd name="connsiteY16" fmla="*/ 2872535 h 2872535"/>
                <a:gd name="connsiteX17" fmla="*/ 1421345 w 1421345"/>
                <a:gd name="connsiteY17" fmla="*/ 2676058 h 2872535"/>
                <a:gd name="connsiteX18" fmla="*/ 1421345 w 1421345"/>
                <a:gd name="connsiteY18" fmla="*/ 196476 h 2872535"/>
                <a:gd name="connsiteX19" fmla="*/ 1224869 w 1421345"/>
                <a:gd name="connsiteY19"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1330568 w 1421345"/>
                <a:gd name="connsiteY9" fmla="*/ 2681033 h 2872535"/>
                <a:gd name="connsiteX10" fmla="*/ 1224869 w 1421345"/>
                <a:gd name="connsiteY10" fmla="*/ 0 h 2872535"/>
                <a:gd name="connsiteX11" fmla="*/ 196476 w 1421345"/>
                <a:gd name="connsiteY11" fmla="*/ 0 h 2872535"/>
                <a:gd name="connsiteX12" fmla="*/ 0 w 1421345"/>
                <a:gd name="connsiteY12" fmla="*/ 196476 h 2872535"/>
                <a:gd name="connsiteX13" fmla="*/ 0 w 1421345"/>
                <a:gd name="connsiteY13" fmla="*/ 2676058 h 2872535"/>
                <a:gd name="connsiteX14" fmla="*/ 196476 w 1421345"/>
                <a:gd name="connsiteY14" fmla="*/ 2872535 h 2872535"/>
                <a:gd name="connsiteX15" fmla="*/ 1224869 w 1421345"/>
                <a:gd name="connsiteY15" fmla="*/ 2872535 h 2872535"/>
                <a:gd name="connsiteX16" fmla="*/ 1421345 w 1421345"/>
                <a:gd name="connsiteY16" fmla="*/ 2676058 h 2872535"/>
                <a:gd name="connsiteX17" fmla="*/ 1421345 w 1421345"/>
                <a:gd name="connsiteY17" fmla="*/ 196476 h 2872535"/>
                <a:gd name="connsiteX18" fmla="*/ 1224869 w 1421345"/>
                <a:gd name="connsiteY18"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1330568 w 1421345"/>
                <a:gd name="connsiteY8" fmla="*/ 2681033 h 2872535"/>
                <a:gd name="connsiteX9" fmla="*/ 1224869 w 1421345"/>
                <a:gd name="connsiteY9" fmla="*/ 0 h 2872535"/>
                <a:gd name="connsiteX10" fmla="*/ 196476 w 1421345"/>
                <a:gd name="connsiteY10" fmla="*/ 0 h 2872535"/>
                <a:gd name="connsiteX11" fmla="*/ 0 w 1421345"/>
                <a:gd name="connsiteY11" fmla="*/ 196476 h 2872535"/>
                <a:gd name="connsiteX12" fmla="*/ 0 w 1421345"/>
                <a:gd name="connsiteY12" fmla="*/ 2676058 h 2872535"/>
                <a:gd name="connsiteX13" fmla="*/ 196476 w 1421345"/>
                <a:gd name="connsiteY13" fmla="*/ 2872535 h 2872535"/>
                <a:gd name="connsiteX14" fmla="*/ 1224869 w 1421345"/>
                <a:gd name="connsiteY14" fmla="*/ 2872535 h 2872535"/>
                <a:gd name="connsiteX15" fmla="*/ 1421345 w 1421345"/>
                <a:gd name="connsiteY15" fmla="*/ 2676058 h 2872535"/>
                <a:gd name="connsiteX16" fmla="*/ 1421345 w 1421345"/>
                <a:gd name="connsiteY16" fmla="*/ 196476 h 2872535"/>
                <a:gd name="connsiteX17" fmla="*/ 1224869 w 1421345"/>
                <a:gd name="connsiteY17"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51917 w 1421345"/>
                <a:gd name="connsiteY6" fmla="*/ 105699 h 2872535"/>
                <a:gd name="connsiteX7" fmla="*/ 1330568 w 1421345"/>
                <a:gd name="connsiteY7" fmla="*/ 2681033 h 2872535"/>
                <a:gd name="connsiteX8" fmla="*/ 1224869 w 1421345"/>
                <a:gd name="connsiteY8" fmla="*/ 0 h 2872535"/>
                <a:gd name="connsiteX9" fmla="*/ 196476 w 1421345"/>
                <a:gd name="connsiteY9" fmla="*/ 0 h 2872535"/>
                <a:gd name="connsiteX10" fmla="*/ 0 w 1421345"/>
                <a:gd name="connsiteY10" fmla="*/ 196476 h 2872535"/>
                <a:gd name="connsiteX11" fmla="*/ 0 w 1421345"/>
                <a:gd name="connsiteY11" fmla="*/ 2676058 h 2872535"/>
                <a:gd name="connsiteX12" fmla="*/ 196476 w 1421345"/>
                <a:gd name="connsiteY12" fmla="*/ 2872535 h 2872535"/>
                <a:gd name="connsiteX13" fmla="*/ 1224869 w 1421345"/>
                <a:gd name="connsiteY13" fmla="*/ 2872535 h 2872535"/>
                <a:gd name="connsiteX14" fmla="*/ 1421345 w 1421345"/>
                <a:gd name="connsiteY14" fmla="*/ 2676058 h 2872535"/>
                <a:gd name="connsiteX15" fmla="*/ 1421345 w 1421345"/>
                <a:gd name="connsiteY15" fmla="*/ 196476 h 2872535"/>
                <a:gd name="connsiteX16" fmla="*/ 1224869 w 1421345"/>
                <a:gd name="connsiteY16"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1330568 w 1421345"/>
                <a:gd name="connsiteY6" fmla="*/ 2681033 h 2872535"/>
                <a:gd name="connsiteX7" fmla="*/ 1224869 w 1421345"/>
                <a:gd name="connsiteY7" fmla="*/ 0 h 2872535"/>
                <a:gd name="connsiteX8" fmla="*/ 196476 w 1421345"/>
                <a:gd name="connsiteY8" fmla="*/ 0 h 2872535"/>
                <a:gd name="connsiteX9" fmla="*/ 0 w 1421345"/>
                <a:gd name="connsiteY9" fmla="*/ 196476 h 2872535"/>
                <a:gd name="connsiteX10" fmla="*/ 0 w 1421345"/>
                <a:gd name="connsiteY10" fmla="*/ 2676058 h 2872535"/>
                <a:gd name="connsiteX11" fmla="*/ 196476 w 1421345"/>
                <a:gd name="connsiteY11" fmla="*/ 2872535 h 2872535"/>
                <a:gd name="connsiteX12" fmla="*/ 1224869 w 1421345"/>
                <a:gd name="connsiteY12" fmla="*/ 2872535 h 2872535"/>
                <a:gd name="connsiteX13" fmla="*/ 1421345 w 1421345"/>
                <a:gd name="connsiteY13" fmla="*/ 2676058 h 2872535"/>
                <a:gd name="connsiteX14" fmla="*/ 1421345 w 1421345"/>
                <a:gd name="connsiteY14" fmla="*/ 196476 h 2872535"/>
                <a:gd name="connsiteX15" fmla="*/ 1224869 w 1421345"/>
                <a:gd name="connsiteY15"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330568 w 1421345"/>
                <a:gd name="connsiteY5" fmla="*/ 2681033 h 2872535"/>
                <a:gd name="connsiteX6" fmla="*/ 1224869 w 1421345"/>
                <a:gd name="connsiteY6" fmla="*/ 0 h 2872535"/>
                <a:gd name="connsiteX7" fmla="*/ 196476 w 1421345"/>
                <a:gd name="connsiteY7" fmla="*/ 0 h 2872535"/>
                <a:gd name="connsiteX8" fmla="*/ 0 w 1421345"/>
                <a:gd name="connsiteY8" fmla="*/ 196476 h 2872535"/>
                <a:gd name="connsiteX9" fmla="*/ 0 w 1421345"/>
                <a:gd name="connsiteY9" fmla="*/ 2676058 h 2872535"/>
                <a:gd name="connsiteX10" fmla="*/ 196476 w 1421345"/>
                <a:gd name="connsiteY10" fmla="*/ 2872535 h 2872535"/>
                <a:gd name="connsiteX11" fmla="*/ 1224869 w 1421345"/>
                <a:gd name="connsiteY11" fmla="*/ 2872535 h 2872535"/>
                <a:gd name="connsiteX12" fmla="*/ 1421345 w 1421345"/>
                <a:gd name="connsiteY12" fmla="*/ 2676058 h 2872535"/>
                <a:gd name="connsiteX13" fmla="*/ 1421345 w 1421345"/>
                <a:gd name="connsiteY13" fmla="*/ 196476 h 2872535"/>
                <a:gd name="connsiteX14" fmla="*/ 1224869 w 1421345"/>
                <a:gd name="connsiteY14"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1330568 w 1421345"/>
                <a:gd name="connsiteY4" fmla="*/ 2681033 h 2872535"/>
                <a:gd name="connsiteX5" fmla="*/ 1224869 w 1421345"/>
                <a:gd name="connsiteY5" fmla="*/ 0 h 2872535"/>
                <a:gd name="connsiteX6" fmla="*/ 196476 w 1421345"/>
                <a:gd name="connsiteY6" fmla="*/ 0 h 2872535"/>
                <a:gd name="connsiteX7" fmla="*/ 0 w 1421345"/>
                <a:gd name="connsiteY7" fmla="*/ 196476 h 2872535"/>
                <a:gd name="connsiteX8" fmla="*/ 0 w 1421345"/>
                <a:gd name="connsiteY8" fmla="*/ 2676058 h 2872535"/>
                <a:gd name="connsiteX9" fmla="*/ 196476 w 1421345"/>
                <a:gd name="connsiteY9" fmla="*/ 2872535 h 2872535"/>
                <a:gd name="connsiteX10" fmla="*/ 1224869 w 1421345"/>
                <a:gd name="connsiteY10" fmla="*/ 2872535 h 2872535"/>
                <a:gd name="connsiteX11" fmla="*/ 1421345 w 1421345"/>
                <a:gd name="connsiteY11" fmla="*/ 2676058 h 2872535"/>
                <a:gd name="connsiteX12" fmla="*/ 1421345 w 1421345"/>
                <a:gd name="connsiteY12" fmla="*/ 196476 h 2872535"/>
                <a:gd name="connsiteX13" fmla="*/ 1224869 w 1421345"/>
                <a:gd name="connsiteY13"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1330568 w 1421345"/>
                <a:gd name="connsiteY3" fmla="*/ 2681033 h 2872535"/>
                <a:gd name="connsiteX4" fmla="*/ 1224869 w 1421345"/>
                <a:gd name="connsiteY4" fmla="*/ 0 h 2872535"/>
                <a:gd name="connsiteX5" fmla="*/ 196476 w 1421345"/>
                <a:gd name="connsiteY5" fmla="*/ 0 h 2872535"/>
                <a:gd name="connsiteX6" fmla="*/ 0 w 1421345"/>
                <a:gd name="connsiteY6" fmla="*/ 196476 h 2872535"/>
                <a:gd name="connsiteX7" fmla="*/ 0 w 1421345"/>
                <a:gd name="connsiteY7" fmla="*/ 2676058 h 2872535"/>
                <a:gd name="connsiteX8" fmla="*/ 196476 w 1421345"/>
                <a:gd name="connsiteY8" fmla="*/ 2872535 h 2872535"/>
                <a:gd name="connsiteX9" fmla="*/ 1224869 w 1421345"/>
                <a:gd name="connsiteY9" fmla="*/ 2872535 h 2872535"/>
                <a:gd name="connsiteX10" fmla="*/ 1421345 w 1421345"/>
                <a:gd name="connsiteY10" fmla="*/ 2676058 h 2872535"/>
                <a:gd name="connsiteX11" fmla="*/ 1421345 w 1421345"/>
                <a:gd name="connsiteY11" fmla="*/ 196476 h 2872535"/>
                <a:gd name="connsiteX12" fmla="*/ 1224869 w 1421345"/>
                <a:gd name="connsiteY12" fmla="*/ 0 h 2872535"/>
                <a:gd name="connsiteX0" fmla="*/ 196476 w 1421345"/>
                <a:gd name="connsiteY0" fmla="*/ 2792949 h 2872535"/>
                <a:gd name="connsiteX1" fmla="*/ 1218651 w 1421345"/>
                <a:gd name="connsiteY1" fmla="*/ 2792949 h 2872535"/>
                <a:gd name="connsiteX2" fmla="*/ 196476 w 1421345"/>
                <a:gd name="connsiteY2" fmla="*/ 2792949 h 2872535"/>
                <a:gd name="connsiteX3" fmla="*/ 1224869 w 1421345"/>
                <a:gd name="connsiteY3" fmla="*/ 0 h 2872535"/>
                <a:gd name="connsiteX4" fmla="*/ 196476 w 1421345"/>
                <a:gd name="connsiteY4" fmla="*/ 0 h 2872535"/>
                <a:gd name="connsiteX5" fmla="*/ 0 w 1421345"/>
                <a:gd name="connsiteY5" fmla="*/ 196476 h 2872535"/>
                <a:gd name="connsiteX6" fmla="*/ 0 w 1421345"/>
                <a:gd name="connsiteY6" fmla="*/ 2676058 h 2872535"/>
                <a:gd name="connsiteX7" fmla="*/ 196476 w 1421345"/>
                <a:gd name="connsiteY7" fmla="*/ 2872535 h 2872535"/>
                <a:gd name="connsiteX8" fmla="*/ 1224869 w 1421345"/>
                <a:gd name="connsiteY8" fmla="*/ 2872535 h 2872535"/>
                <a:gd name="connsiteX9" fmla="*/ 1421345 w 1421345"/>
                <a:gd name="connsiteY9" fmla="*/ 2676058 h 2872535"/>
                <a:gd name="connsiteX10" fmla="*/ 1421345 w 1421345"/>
                <a:gd name="connsiteY10" fmla="*/ 196476 h 2872535"/>
                <a:gd name="connsiteX11" fmla="*/ 1224869 w 1421345"/>
                <a:gd name="connsiteY11" fmla="*/ 0 h 2872535"/>
                <a:gd name="connsiteX0" fmla="*/ 1224869 w 1421345"/>
                <a:gd name="connsiteY0" fmla="*/ 0 h 2872535"/>
                <a:gd name="connsiteX1" fmla="*/ 196476 w 1421345"/>
                <a:gd name="connsiteY1" fmla="*/ 0 h 2872535"/>
                <a:gd name="connsiteX2" fmla="*/ 0 w 1421345"/>
                <a:gd name="connsiteY2" fmla="*/ 196476 h 2872535"/>
                <a:gd name="connsiteX3" fmla="*/ 0 w 1421345"/>
                <a:gd name="connsiteY3" fmla="*/ 2676058 h 2872535"/>
                <a:gd name="connsiteX4" fmla="*/ 196476 w 1421345"/>
                <a:gd name="connsiteY4" fmla="*/ 2872535 h 2872535"/>
                <a:gd name="connsiteX5" fmla="*/ 1224869 w 1421345"/>
                <a:gd name="connsiteY5" fmla="*/ 2872535 h 2872535"/>
                <a:gd name="connsiteX6" fmla="*/ 1421345 w 1421345"/>
                <a:gd name="connsiteY6" fmla="*/ 2676058 h 2872535"/>
                <a:gd name="connsiteX7" fmla="*/ 1421345 w 1421345"/>
                <a:gd name="connsiteY7" fmla="*/ 196476 h 2872535"/>
                <a:gd name="connsiteX8" fmla="*/ 1224869 w 1421345"/>
                <a:gd name="connsiteY8" fmla="*/ 0 h 2872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1345" h="2872535">
                  <a:moveTo>
                    <a:pt x="1224869" y="0"/>
                  </a:moveTo>
                  <a:lnTo>
                    <a:pt x="196476" y="0"/>
                  </a:lnTo>
                  <a:cubicBezTo>
                    <a:pt x="88290" y="0"/>
                    <a:pt x="0" y="88290"/>
                    <a:pt x="0" y="196476"/>
                  </a:cubicBezTo>
                  <a:lnTo>
                    <a:pt x="0" y="2676058"/>
                  </a:lnTo>
                  <a:cubicBezTo>
                    <a:pt x="0" y="2784245"/>
                    <a:pt x="88290" y="2872535"/>
                    <a:pt x="196476" y="2872535"/>
                  </a:cubicBezTo>
                  <a:lnTo>
                    <a:pt x="1224869" y="2872535"/>
                  </a:lnTo>
                  <a:cubicBezTo>
                    <a:pt x="1333055" y="2872535"/>
                    <a:pt x="1421345" y="2784245"/>
                    <a:pt x="1421345" y="2676058"/>
                  </a:cubicBezTo>
                  <a:lnTo>
                    <a:pt x="1421345" y="196476"/>
                  </a:lnTo>
                  <a:cubicBezTo>
                    <a:pt x="1421345" y="88290"/>
                    <a:pt x="1333055" y="0"/>
                    <a:pt x="1224869" y="0"/>
                  </a:cubicBezTo>
                  <a:close/>
                </a:path>
              </a:pathLst>
            </a:custGeom>
            <a:grpFill/>
            <a:ln w="19050" cap="flat">
              <a:solidFill>
                <a:srgbClr val="E0D5C6"/>
              </a:solidFill>
              <a:prstDash val="solid"/>
              <a:miter/>
            </a:ln>
          </p:spPr>
          <p:txBody>
            <a:bodyPr rtlCol="0" anchor="ctr"/>
            <a:lstStyle/>
            <a:p>
              <a:endParaRPr lang="nb-NO" dirty="0"/>
            </a:p>
          </p:txBody>
        </p:sp>
        <p:sp>
          <p:nvSpPr>
            <p:cNvPr id="65" name="Frihandsfigur: Form 32">
              <a:extLst>
                <a:ext uri="{FF2B5EF4-FFF2-40B4-BE49-F238E27FC236}">
                  <a16:creationId xmlns:a16="http://schemas.microsoft.com/office/drawing/2014/main" id="{AE6B6412-5B4E-0243-8589-ECBE5BA01871}"/>
                </a:ext>
              </a:extLst>
            </p:cNvPr>
            <p:cNvSpPr/>
            <p:nvPr/>
          </p:nvSpPr>
          <p:spPr>
            <a:xfrm>
              <a:off x="1574813" y="2167902"/>
              <a:ext cx="27357" cy="27357"/>
            </a:xfrm>
            <a:custGeom>
              <a:avLst/>
              <a:gdLst>
                <a:gd name="connsiteX0" fmla="*/ 27358 w 27357"/>
                <a:gd name="connsiteY0" fmla="*/ 13679 h 27357"/>
                <a:gd name="connsiteX1" fmla="*/ 13679 w 27357"/>
                <a:gd name="connsiteY1" fmla="*/ 27357 h 27357"/>
                <a:gd name="connsiteX2" fmla="*/ 0 w 27357"/>
                <a:gd name="connsiteY2" fmla="*/ 13679 h 27357"/>
                <a:gd name="connsiteX3" fmla="*/ 13679 w 27357"/>
                <a:gd name="connsiteY3" fmla="*/ 0 h 27357"/>
                <a:gd name="connsiteX4" fmla="*/ 27358 w 27357"/>
                <a:gd name="connsiteY4" fmla="*/ 13679 h 273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57" h="27357">
                  <a:moveTo>
                    <a:pt x="27358" y="13679"/>
                  </a:moveTo>
                  <a:cubicBezTo>
                    <a:pt x="27358" y="21140"/>
                    <a:pt x="21140" y="27357"/>
                    <a:pt x="13679" y="27357"/>
                  </a:cubicBezTo>
                  <a:cubicBezTo>
                    <a:pt x="6218" y="27357"/>
                    <a:pt x="0" y="21140"/>
                    <a:pt x="0" y="13679"/>
                  </a:cubicBezTo>
                  <a:cubicBezTo>
                    <a:pt x="0" y="6218"/>
                    <a:pt x="6218" y="0"/>
                    <a:pt x="13679" y="0"/>
                  </a:cubicBezTo>
                  <a:cubicBezTo>
                    <a:pt x="21140" y="0"/>
                    <a:pt x="27358" y="6218"/>
                    <a:pt x="27358" y="13679"/>
                  </a:cubicBezTo>
                </a:path>
              </a:pathLst>
            </a:custGeom>
            <a:grpFill/>
            <a:ln w="19050" cap="flat">
              <a:solidFill>
                <a:srgbClr val="E0D5C6"/>
              </a:solidFill>
              <a:prstDash val="solid"/>
              <a:miter/>
            </a:ln>
          </p:spPr>
          <p:txBody>
            <a:bodyPr rtlCol="0" anchor="ctr"/>
            <a:lstStyle/>
            <a:p>
              <a:endParaRPr lang="nb-NO" dirty="0"/>
            </a:p>
          </p:txBody>
        </p:sp>
        <p:sp>
          <p:nvSpPr>
            <p:cNvPr id="66" name="Frihandsfigur: Form 33">
              <a:extLst>
                <a:ext uri="{FF2B5EF4-FFF2-40B4-BE49-F238E27FC236}">
                  <a16:creationId xmlns:a16="http://schemas.microsoft.com/office/drawing/2014/main" id="{4B962A05-8874-D346-A639-683EEF6ADEE0}"/>
                </a:ext>
              </a:extLst>
            </p:cNvPr>
            <p:cNvSpPr/>
            <p:nvPr/>
          </p:nvSpPr>
          <p:spPr>
            <a:xfrm>
              <a:off x="1574813" y="2167902"/>
              <a:ext cx="27357" cy="27357"/>
            </a:xfrm>
            <a:custGeom>
              <a:avLst/>
              <a:gdLst>
                <a:gd name="connsiteX0" fmla="*/ 27358 w 27357"/>
                <a:gd name="connsiteY0" fmla="*/ 13679 h 27357"/>
                <a:gd name="connsiteX1" fmla="*/ 13679 w 27357"/>
                <a:gd name="connsiteY1" fmla="*/ 27357 h 27357"/>
                <a:gd name="connsiteX2" fmla="*/ 0 w 27357"/>
                <a:gd name="connsiteY2" fmla="*/ 13679 h 27357"/>
                <a:gd name="connsiteX3" fmla="*/ 13679 w 27357"/>
                <a:gd name="connsiteY3" fmla="*/ 0 h 27357"/>
                <a:gd name="connsiteX4" fmla="*/ 27358 w 27357"/>
                <a:gd name="connsiteY4" fmla="*/ 13679 h 273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57" h="27357">
                  <a:moveTo>
                    <a:pt x="27358" y="13679"/>
                  </a:moveTo>
                  <a:cubicBezTo>
                    <a:pt x="27358" y="21140"/>
                    <a:pt x="21140" y="27357"/>
                    <a:pt x="13679" y="27357"/>
                  </a:cubicBezTo>
                  <a:cubicBezTo>
                    <a:pt x="6218" y="27357"/>
                    <a:pt x="0" y="21140"/>
                    <a:pt x="0" y="13679"/>
                  </a:cubicBezTo>
                  <a:cubicBezTo>
                    <a:pt x="0" y="6218"/>
                    <a:pt x="6218" y="0"/>
                    <a:pt x="13679" y="0"/>
                  </a:cubicBezTo>
                  <a:cubicBezTo>
                    <a:pt x="21140" y="0"/>
                    <a:pt x="27358" y="6218"/>
                    <a:pt x="27358" y="13679"/>
                  </a:cubicBezTo>
                  <a:close/>
                </a:path>
              </a:pathLst>
            </a:custGeom>
            <a:grpFill/>
            <a:ln w="19050" cap="flat">
              <a:solidFill>
                <a:srgbClr val="E0D5C6"/>
              </a:solidFill>
              <a:prstDash val="solid"/>
              <a:miter/>
            </a:ln>
          </p:spPr>
          <p:txBody>
            <a:bodyPr rtlCol="0" anchor="ctr"/>
            <a:lstStyle/>
            <a:p>
              <a:endParaRPr lang="nb-NO" dirty="0"/>
            </a:p>
          </p:txBody>
        </p:sp>
        <p:sp>
          <p:nvSpPr>
            <p:cNvPr id="67" name="Frihandsfigur: Form 34">
              <a:extLst>
                <a:ext uri="{FF2B5EF4-FFF2-40B4-BE49-F238E27FC236}">
                  <a16:creationId xmlns:a16="http://schemas.microsoft.com/office/drawing/2014/main" id="{3A7F7AC7-9FD1-EF4B-8899-C798CCAA3ABA}"/>
                </a:ext>
              </a:extLst>
            </p:cNvPr>
            <p:cNvSpPr/>
            <p:nvPr/>
          </p:nvSpPr>
          <p:spPr>
            <a:xfrm>
              <a:off x="1352222" y="2176607"/>
              <a:ext cx="159170" cy="9948"/>
            </a:xfrm>
            <a:custGeom>
              <a:avLst/>
              <a:gdLst>
                <a:gd name="connsiteX0" fmla="*/ 0 w 159170"/>
                <a:gd name="connsiteY0" fmla="*/ 0 h 9948"/>
                <a:gd name="connsiteX1" fmla="*/ 159171 w 159170"/>
                <a:gd name="connsiteY1" fmla="*/ 0 h 9948"/>
                <a:gd name="connsiteX2" fmla="*/ 159171 w 159170"/>
                <a:gd name="connsiteY2" fmla="*/ 9948 h 9948"/>
                <a:gd name="connsiteX3" fmla="*/ 0 w 159170"/>
                <a:gd name="connsiteY3" fmla="*/ 9948 h 9948"/>
              </a:gdLst>
              <a:ahLst/>
              <a:cxnLst>
                <a:cxn ang="0">
                  <a:pos x="connsiteX0" y="connsiteY0"/>
                </a:cxn>
                <a:cxn ang="0">
                  <a:pos x="connsiteX1" y="connsiteY1"/>
                </a:cxn>
                <a:cxn ang="0">
                  <a:pos x="connsiteX2" y="connsiteY2"/>
                </a:cxn>
                <a:cxn ang="0">
                  <a:pos x="connsiteX3" y="connsiteY3"/>
                </a:cxn>
              </a:cxnLst>
              <a:rect l="l" t="t" r="r" b="b"/>
              <a:pathLst>
                <a:path w="159170" h="9948">
                  <a:moveTo>
                    <a:pt x="0" y="0"/>
                  </a:moveTo>
                  <a:lnTo>
                    <a:pt x="159171" y="0"/>
                  </a:lnTo>
                  <a:lnTo>
                    <a:pt x="159171" y="9948"/>
                  </a:lnTo>
                  <a:lnTo>
                    <a:pt x="0" y="9948"/>
                  </a:lnTo>
                  <a:close/>
                </a:path>
              </a:pathLst>
            </a:custGeom>
            <a:grpFill/>
            <a:ln w="19050" cap="flat">
              <a:solidFill>
                <a:srgbClr val="E0D5C6"/>
              </a:solidFill>
              <a:prstDash val="solid"/>
              <a:miter/>
            </a:ln>
          </p:spPr>
          <p:txBody>
            <a:bodyPr rtlCol="0" anchor="ctr"/>
            <a:lstStyle/>
            <a:p>
              <a:endParaRPr lang="nb-NO" dirty="0"/>
            </a:p>
          </p:txBody>
        </p:sp>
        <p:sp>
          <p:nvSpPr>
            <p:cNvPr id="68" name="Frihandsfigur: Form 35">
              <a:extLst>
                <a:ext uri="{FF2B5EF4-FFF2-40B4-BE49-F238E27FC236}">
                  <a16:creationId xmlns:a16="http://schemas.microsoft.com/office/drawing/2014/main" id="{3FB1F427-3122-D044-B394-2FE631E238F6}"/>
                </a:ext>
              </a:extLst>
            </p:cNvPr>
            <p:cNvSpPr/>
            <p:nvPr/>
          </p:nvSpPr>
          <p:spPr>
            <a:xfrm>
              <a:off x="1352222" y="2176607"/>
              <a:ext cx="159170" cy="9948"/>
            </a:xfrm>
            <a:custGeom>
              <a:avLst/>
              <a:gdLst>
                <a:gd name="connsiteX0" fmla="*/ 0 w 159170"/>
                <a:gd name="connsiteY0" fmla="*/ 0 h 9948"/>
                <a:gd name="connsiteX1" fmla="*/ 159171 w 159170"/>
                <a:gd name="connsiteY1" fmla="*/ 0 h 9948"/>
                <a:gd name="connsiteX2" fmla="*/ 159171 w 159170"/>
                <a:gd name="connsiteY2" fmla="*/ 9948 h 9948"/>
                <a:gd name="connsiteX3" fmla="*/ 0 w 159170"/>
                <a:gd name="connsiteY3" fmla="*/ 9948 h 9948"/>
              </a:gdLst>
              <a:ahLst/>
              <a:cxnLst>
                <a:cxn ang="0">
                  <a:pos x="connsiteX0" y="connsiteY0"/>
                </a:cxn>
                <a:cxn ang="0">
                  <a:pos x="connsiteX1" y="connsiteY1"/>
                </a:cxn>
                <a:cxn ang="0">
                  <a:pos x="connsiteX2" y="connsiteY2"/>
                </a:cxn>
                <a:cxn ang="0">
                  <a:pos x="connsiteX3" y="connsiteY3"/>
                </a:cxn>
              </a:cxnLst>
              <a:rect l="l" t="t" r="r" b="b"/>
              <a:pathLst>
                <a:path w="159170" h="9948">
                  <a:moveTo>
                    <a:pt x="0" y="0"/>
                  </a:moveTo>
                  <a:lnTo>
                    <a:pt x="159171" y="0"/>
                  </a:lnTo>
                  <a:lnTo>
                    <a:pt x="159171" y="9948"/>
                  </a:lnTo>
                  <a:lnTo>
                    <a:pt x="0" y="9948"/>
                  </a:lnTo>
                  <a:close/>
                </a:path>
              </a:pathLst>
            </a:custGeom>
            <a:grpFill/>
            <a:ln w="19050" cap="flat">
              <a:solidFill>
                <a:srgbClr val="E0D5C6"/>
              </a:solidFill>
              <a:prstDash val="solid"/>
              <a:miter/>
            </a:ln>
          </p:spPr>
          <p:txBody>
            <a:bodyPr rtlCol="0" anchor="ctr"/>
            <a:lstStyle/>
            <a:p>
              <a:endParaRPr lang="nb-NO" dirty="0"/>
            </a:p>
          </p:txBody>
        </p:sp>
        <p:sp>
          <p:nvSpPr>
            <p:cNvPr id="69" name="Frihandsfigur: Form 36">
              <a:extLst>
                <a:ext uri="{FF2B5EF4-FFF2-40B4-BE49-F238E27FC236}">
                  <a16:creationId xmlns:a16="http://schemas.microsoft.com/office/drawing/2014/main" id="{60E1CA9C-99F8-5843-990D-CBA4F6DD5B5B}"/>
                </a:ext>
              </a:extLst>
            </p:cNvPr>
            <p:cNvSpPr/>
            <p:nvPr/>
          </p:nvSpPr>
          <p:spPr>
            <a:xfrm>
              <a:off x="708078" y="2462617"/>
              <a:ext cx="9948" cy="96994"/>
            </a:xfrm>
            <a:custGeom>
              <a:avLst/>
              <a:gdLst>
                <a:gd name="connsiteX0" fmla="*/ 9948 w 9948"/>
                <a:gd name="connsiteY0" fmla="*/ 96995 h 96994"/>
                <a:gd name="connsiteX1" fmla="*/ 4974 w 9948"/>
                <a:gd name="connsiteY1" fmla="*/ 96995 h 96994"/>
                <a:gd name="connsiteX2" fmla="*/ 0 w 9948"/>
                <a:gd name="connsiteY2" fmla="*/ 89534 h 96994"/>
                <a:gd name="connsiteX3" fmla="*/ 0 w 9948"/>
                <a:gd name="connsiteY3" fmla="*/ 7461 h 96994"/>
                <a:gd name="connsiteX4" fmla="*/ 4974 w 9948"/>
                <a:gd name="connsiteY4" fmla="*/ 0 h 96994"/>
                <a:gd name="connsiteX5" fmla="*/ 9948 w 9948"/>
                <a:gd name="connsiteY5" fmla="*/ 0 h 96994"/>
                <a:gd name="connsiteX6" fmla="*/ 9948 w 9948"/>
                <a:gd name="connsiteY6" fmla="*/ 96995 h 96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96994">
                  <a:moveTo>
                    <a:pt x="9948" y="96995"/>
                  </a:moveTo>
                  <a:lnTo>
                    <a:pt x="4974" y="96995"/>
                  </a:lnTo>
                  <a:cubicBezTo>
                    <a:pt x="2487" y="96995"/>
                    <a:pt x="0" y="93264"/>
                    <a:pt x="0" y="89534"/>
                  </a:cubicBezTo>
                  <a:lnTo>
                    <a:pt x="0" y="7461"/>
                  </a:lnTo>
                  <a:cubicBezTo>
                    <a:pt x="0" y="3731"/>
                    <a:pt x="2487" y="0"/>
                    <a:pt x="4974" y="0"/>
                  </a:cubicBezTo>
                  <a:lnTo>
                    <a:pt x="9948" y="0"/>
                  </a:lnTo>
                  <a:lnTo>
                    <a:pt x="9948" y="96995"/>
                  </a:lnTo>
                  <a:close/>
                </a:path>
              </a:pathLst>
            </a:custGeom>
            <a:grpFill/>
            <a:ln w="19050" cap="flat">
              <a:solidFill>
                <a:srgbClr val="E0D5C6"/>
              </a:solidFill>
              <a:prstDash val="solid"/>
              <a:miter/>
            </a:ln>
          </p:spPr>
          <p:txBody>
            <a:bodyPr rtlCol="0" anchor="ctr"/>
            <a:lstStyle/>
            <a:p>
              <a:endParaRPr lang="nb-NO" dirty="0"/>
            </a:p>
          </p:txBody>
        </p:sp>
        <p:sp>
          <p:nvSpPr>
            <p:cNvPr id="70" name="Frihandsfigur: Form 37">
              <a:extLst>
                <a:ext uri="{FF2B5EF4-FFF2-40B4-BE49-F238E27FC236}">
                  <a16:creationId xmlns:a16="http://schemas.microsoft.com/office/drawing/2014/main" id="{58810967-B947-BA4E-ADB4-82A541940CFC}"/>
                </a:ext>
              </a:extLst>
            </p:cNvPr>
            <p:cNvSpPr/>
            <p:nvPr/>
          </p:nvSpPr>
          <p:spPr>
            <a:xfrm>
              <a:off x="708078" y="2462617"/>
              <a:ext cx="9948" cy="96994"/>
            </a:xfrm>
            <a:custGeom>
              <a:avLst/>
              <a:gdLst>
                <a:gd name="connsiteX0" fmla="*/ 9948 w 9948"/>
                <a:gd name="connsiteY0" fmla="*/ 96995 h 96994"/>
                <a:gd name="connsiteX1" fmla="*/ 4974 w 9948"/>
                <a:gd name="connsiteY1" fmla="*/ 96995 h 96994"/>
                <a:gd name="connsiteX2" fmla="*/ 0 w 9948"/>
                <a:gd name="connsiteY2" fmla="*/ 89534 h 96994"/>
                <a:gd name="connsiteX3" fmla="*/ 0 w 9948"/>
                <a:gd name="connsiteY3" fmla="*/ 7461 h 96994"/>
                <a:gd name="connsiteX4" fmla="*/ 4974 w 9948"/>
                <a:gd name="connsiteY4" fmla="*/ 0 h 96994"/>
                <a:gd name="connsiteX5" fmla="*/ 9948 w 9948"/>
                <a:gd name="connsiteY5" fmla="*/ 0 h 96994"/>
                <a:gd name="connsiteX6" fmla="*/ 9948 w 9948"/>
                <a:gd name="connsiteY6" fmla="*/ 96995 h 96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96994">
                  <a:moveTo>
                    <a:pt x="9948" y="96995"/>
                  </a:moveTo>
                  <a:lnTo>
                    <a:pt x="4974" y="96995"/>
                  </a:lnTo>
                  <a:cubicBezTo>
                    <a:pt x="2487" y="96995"/>
                    <a:pt x="0" y="93264"/>
                    <a:pt x="0" y="89534"/>
                  </a:cubicBezTo>
                  <a:lnTo>
                    <a:pt x="0" y="7461"/>
                  </a:lnTo>
                  <a:cubicBezTo>
                    <a:pt x="0" y="3731"/>
                    <a:pt x="2487" y="0"/>
                    <a:pt x="4974" y="0"/>
                  </a:cubicBezTo>
                  <a:lnTo>
                    <a:pt x="9948" y="0"/>
                  </a:lnTo>
                  <a:lnTo>
                    <a:pt x="9948" y="96995"/>
                  </a:lnTo>
                  <a:close/>
                </a:path>
              </a:pathLst>
            </a:custGeom>
            <a:grpFill/>
            <a:ln w="19050" cap="flat">
              <a:solidFill>
                <a:srgbClr val="E0D5C6"/>
              </a:solidFill>
              <a:prstDash val="solid"/>
              <a:miter/>
            </a:ln>
          </p:spPr>
          <p:txBody>
            <a:bodyPr rtlCol="0" anchor="ctr"/>
            <a:lstStyle/>
            <a:p>
              <a:endParaRPr lang="nb-NO" dirty="0"/>
            </a:p>
          </p:txBody>
        </p:sp>
        <p:sp>
          <p:nvSpPr>
            <p:cNvPr id="71" name="Frihandsfigur: Form 38">
              <a:extLst>
                <a:ext uri="{FF2B5EF4-FFF2-40B4-BE49-F238E27FC236}">
                  <a16:creationId xmlns:a16="http://schemas.microsoft.com/office/drawing/2014/main" id="{A63EFD42-D3EC-6648-AFC6-245F062CF3EF}"/>
                </a:ext>
              </a:extLst>
            </p:cNvPr>
            <p:cNvSpPr/>
            <p:nvPr/>
          </p:nvSpPr>
          <p:spPr>
            <a:xfrm>
              <a:off x="708078" y="2669041"/>
              <a:ext cx="9948" cy="191502"/>
            </a:xfrm>
            <a:custGeom>
              <a:avLst/>
              <a:gdLst>
                <a:gd name="connsiteX0" fmla="*/ 9948 w 9948"/>
                <a:gd name="connsiteY0" fmla="*/ 191502 h 191502"/>
                <a:gd name="connsiteX1" fmla="*/ 4974 w 9948"/>
                <a:gd name="connsiteY1" fmla="*/ 191502 h 191502"/>
                <a:gd name="connsiteX2" fmla="*/ 0 w 9948"/>
                <a:gd name="connsiteY2" fmla="*/ 184041 h 191502"/>
                <a:gd name="connsiteX3" fmla="*/ 0 w 9948"/>
                <a:gd name="connsiteY3" fmla="*/ 7461 h 191502"/>
                <a:gd name="connsiteX4" fmla="*/ 4974 w 9948"/>
                <a:gd name="connsiteY4" fmla="*/ 0 h 191502"/>
                <a:gd name="connsiteX5" fmla="*/ 9948 w 9948"/>
                <a:gd name="connsiteY5" fmla="*/ 0 h 191502"/>
                <a:gd name="connsiteX6" fmla="*/ 9948 w 9948"/>
                <a:gd name="connsiteY6" fmla="*/ 191502 h 19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1502">
                  <a:moveTo>
                    <a:pt x="9948" y="191502"/>
                  </a:moveTo>
                  <a:lnTo>
                    <a:pt x="4974" y="191502"/>
                  </a:lnTo>
                  <a:cubicBezTo>
                    <a:pt x="2487" y="191502"/>
                    <a:pt x="0" y="187772"/>
                    <a:pt x="0" y="184041"/>
                  </a:cubicBezTo>
                  <a:lnTo>
                    <a:pt x="0" y="7461"/>
                  </a:lnTo>
                  <a:cubicBezTo>
                    <a:pt x="0" y="3731"/>
                    <a:pt x="2487" y="0"/>
                    <a:pt x="4974" y="0"/>
                  </a:cubicBezTo>
                  <a:lnTo>
                    <a:pt x="9948" y="0"/>
                  </a:lnTo>
                  <a:lnTo>
                    <a:pt x="9948" y="191502"/>
                  </a:lnTo>
                  <a:close/>
                </a:path>
              </a:pathLst>
            </a:custGeom>
            <a:grpFill/>
            <a:ln w="19050" cap="flat">
              <a:solidFill>
                <a:srgbClr val="E0D5C6"/>
              </a:solidFill>
              <a:prstDash val="solid"/>
              <a:miter/>
            </a:ln>
          </p:spPr>
          <p:txBody>
            <a:bodyPr rtlCol="0" anchor="ctr"/>
            <a:lstStyle/>
            <a:p>
              <a:endParaRPr lang="nb-NO" dirty="0"/>
            </a:p>
          </p:txBody>
        </p:sp>
        <p:sp>
          <p:nvSpPr>
            <p:cNvPr id="72" name="Frihandsfigur: Form 39">
              <a:extLst>
                <a:ext uri="{FF2B5EF4-FFF2-40B4-BE49-F238E27FC236}">
                  <a16:creationId xmlns:a16="http://schemas.microsoft.com/office/drawing/2014/main" id="{21409942-1B4A-D64C-B27C-FBB172AD4562}"/>
                </a:ext>
              </a:extLst>
            </p:cNvPr>
            <p:cNvSpPr/>
            <p:nvPr/>
          </p:nvSpPr>
          <p:spPr>
            <a:xfrm>
              <a:off x="708078" y="2669041"/>
              <a:ext cx="9948" cy="191502"/>
            </a:xfrm>
            <a:custGeom>
              <a:avLst/>
              <a:gdLst>
                <a:gd name="connsiteX0" fmla="*/ 9948 w 9948"/>
                <a:gd name="connsiteY0" fmla="*/ 191502 h 191502"/>
                <a:gd name="connsiteX1" fmla="*/ 4974 w 9948"/>
                <a:gd name="connsiteY1" fmla="*/ 191502 h 191502"/>
                <a:gd name="connsiteX2" fmla="*/ 0 w 9948"/>
                <a:gd name="connsiteY2" fmla="*/ 184041 h 191502"/>
                <a:gd name="connsiteX3" fmla="*/ 0 w 9948"/>
                <a:gd name="connsiteY3" fmla="*/ 7461 h 191502"/>
                <a:gd name="connsiteX4" fmla="*/ 4974 w 9948"/>
                <a:gd name="connsiteY4" fmla="*/ 0 h 191502"/>
                <a:gd name="connsiteX5" fmla="*/ 9948 w 9948"/>
                <a:gd name="connsiteY5" fmla="*/ 0 h 191502"/>
                <a:gd name="connsiteX6" fmla="*/ 9948 w 9948"/>
                <a:gd name="connsiteY6" fmla="*/ 191502 h 19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1502">
                  <a:moveTo>
                    <a:pt x="9948" y="191502"/>
                  </a:moveTo>
                  <a:lnTo>
                    <a:pt x="4974" y="191502"/>
                  </a:lnTo>
                  <a:cubicBezTo>
                    <a:pt x="2487" y="191502"/>
                    <a:pt x="0" y="187772"/>
                    <a:pt x="0" y="184041"/>
                  </a:cubicBezTo>
                  <a:lnTo>
                    <a:pt x="0" y="7461"/>
                  </a:lnTo>
                  <a:cubicBezTo>
                    <a:pt x="0" y="3731"/>
                    <a:pt x="2487" y="0"/>
                    <a:pt x="4974" y="0"/>
                  </a:cubicBezTo>
                  <a:lnTo>
                    <a:pt x="9948" y="0"/>
                  </a:lnTo>
                  <a:lnTo>
                    <a:pt x="9948" y="191502"/>
                  </a:lnTo>
                  <a:close/>
                </a:path>
              </a:pathLst>
            </a:custGeom>
            <a:grpFill/>
            <a:ln w="19050" cap="flat">
              <a:solidFill>
                <a:srgbClr val="E0D5C6"/>
              </a:solidFill>
              <a:prstDash val="solid"/>
              <a:miter/>
            </a:ln>
          </p:spPr>
          <p:txBody>
            <a:bodyPr rtlCol="0" anchor="ctr"/>
            <a:lstStyle/>
            <a:p>
              <a:endParaRPr lang="nb-NO" dirty="0"/>
            </a:p>
          </p:txBody>
        </p:sp>
        <p:sp>
          <p:nvSpPr>
            <p:cNvPr id="73" name="Frihandsfigur: Form 40">
              <a:extLst>
                <a:ext uri="{FF2B5EF4-FFF2-40B4-BE49-F238E27FC236}">
                  <a16:creationId xmlns:a16="http://schemas.microsoft.com/office/drawing/2014/main" id="{8F665E8D-4CB2-BF4A-90F7-ED524EF00C00}"/>
                </a:ext>
              </a:extLst>
            </p:cNvPr>
            <p:cNvSpPr/>
            <p:nvPr/>
          </p:nvSpPr>
          <p:spPr>
            <a:xfrm>
              <a:off x="708078" y="2930181"/>
              <a:ext cx="9948" cy="190258"/>
            </a:xfrm>
            <a:custGeom>
              <a:avLst/>
              <a:gdLst>
                <a:gd name="connsiteX0" fmla="*/ 9948 w 9948"/>
                <a:gd name="connsiteY0" fmla="*/ 190259 h 190258"/>
                <a:gd name="connsiteX1" fmla="*/ 4974 w 9948"/>
                <a:gd name="connsiteY1" fmla="*/ 190259 h 190258"/>
                <a:gd name="connsiteX2" fmla="*/ 0 w 9948"/>
                <a:gd name="connsiteY2" fmla="*/ 182798 h 190258"/>
                <a:gd name="connsiteX3" fmla="*/ 0 w 9948"/>
                <a:gd name="connsiteY3" fmla="*/ 7461 h 190258"/>
                <a:gd name="connsiteX4" fmla="*/ 4974 w 9948"/>
                <a:gd name="connsiteY4" fmla="*/ 0 h 190258"/>
                <a:gd name="connsiteX5" fmla="*/ 9948 w 9948"/>
                <a:gd name="connsiteY5" fmla="*/ 0 h 190258"/>
                <a:gd name="connsiteX6" fmla="*/ 9948 w 9948"/>
                <a:gd name="connsiteY6" fmla="*/ 190259 h 19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0258">
                  <a:moveTo>
                    <a:pt x="9948" y="190259"/>
                  </a:moveTo>
                  <a:lnTo>
                    <a:pt x="4974" y="190259"/>
                  </a:lnTo>
                  <a:cubicBezTo>
                    <a:pt x="2487" y="190259"/>
                    <a:pt x="0" y="186528"/>
                    <a:pt x="0" y="182798"/>
                  </a:cubicBezTo>
                  <a:lnTo>
                    <a:pt x="0" y="7461"/>
                  </a:lnTo>
                  <a:cubicBezTo>
                    <a:pt x="0" y="3731"/>
                    <a:pt x="2487" y="0"/>
                    <a:pt x="4974" y="0"/>
                  </a:cubicBezTo>
                  <a:lnTo>
                    <a:pt x="9948" y="0"/>
                  </a:lnTo>
                  <a:lnTo>
                    <a:pt x="9948" y="190259"/>
                  </a:lnTo>
                  <a:close/>
                </a:path>
              </a:pathLst>
            </a:custGeom>
            <a:grpFill/>
            <a:ln w="19050" cap="flat">
              <a:solidFill>
                <a:srgbClr val="E0D5C6"/>
              </a:solidFill>
              <a:prstDash val="solid"/>
              <a:miter/>
            </a:ln>
          </p:spPr>
          <p:txBody>
            <a:bodyPr rtlCol="0" anchor="ctr"/>
            <a:lstStyle/>
            <a:p>
              <a:endParaRPr lang="nb-NO" dirty="0"/>
            </a:p>
          </p:txBody>
        </p:sp>
        <p:sp>
          <p:nvSpPr>
            <p:cNvPr id="74" name="Frihandsfigur: Form 41">
              <a:extLst>
                <a:ext uri="{FF2B5EF4-FFF2-40B4-BE49-F238E27FC236}">
                  <a16:creationId xmlns:a16="http://schemas.microsoft.com/office/drawing/2014/main" id="{E723D23D-E056-E143-B2C6-382DDF854E81}"/>
                </a:ext>
              </a:extLst>
            </p:cNvPr>
            <p:cNvSpPr/>
            <p:nvPr/>
          </p:nvSpPr>
          <p:spPr>
            <a:xfrm>
              <a:off x="708078" y="2930181"/>
              <a:ext cx="9948" cy="190258"/>
            </a:xfrm>
            <a:custGeom>
              <a:avLst/>
              <a:gdLst>
                <a:gd name="connsiteX0" fmla="*/ 9948 w 9948"/>
                <a:gd name="connsiteY0" fmla="*/ 190259 h 190258"/>
                <a:gd name="connsiteX1" fmla="*/ 4974 w 9948"/>
                <a:gd name="connsiteY1" fmla="*/ 190259 h 190258"/>
                <a:gd name="connsiteX2" fmla="*/ 0 w 9948"/>
                <a:gd name="connsiteY2" fmla="*/ 182798 h 190258"/>
                <a:gd name="connsiteX3" fmla="*/ 0 w 9948"/>
                <a:gd name="connsiteY3" fmla="*/ 7461 h 190258"/>
                <a:gd name="connsiteX4" fmla="*/ 4974 w 9948"/>
                <a:gd name="connsiteY4" fmla="*/ 0 h 190258"/>
                <a:gd name="connsiteX5" fmla="*/ 9948 w 9948"/>
                <a:gd name="connsiteY5" fmla="*/ 0 h 190258"/>
                <a:gd name="connsiteX6" fmla="*/ 9948 w 9948"/>
                <a:gd name="connsiteY6" fmla="*/ 190259 h 19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0258">
                  <a:moveTo>
                    <a:pt x="9948" y="190259"/>
                  </a:moveTo>
                  <a:lnTo>
                    <a:pt x="4974" y="190259"/>
                  </a:lnTo>
                  <a:cubicBezTo>
                    <a:pt x="2487" y="190259"/>
                    <a:pt x="0" y="186528"/>
                    <a:pt x="0" y="182798"/>
                  </a:cubicBezTo>
                  <a:lnTo>
                    <a:pt x="0" y="7461"/>
                  </a:lnTo>
                  <a:cubicBezTo>
                    <a:pt x="0" y="3731"/>
                    <a:pt x="2487" y="0"/>
                    <a:pt x="4974" y="0"/>
                  </a:cubicBezTo>
                  <a:lnTo>
                    <a:pt x="9948" y="0"/>
                  </a:lnTo>
                  <a:lnTo>
                    <a:pt x="9948" y="190259"/>
                  </a:lnTo>
                  <a:close/>
                </a:path>
              </a:pathLst>
            </a:custGeom>
            <a:grpFill/>
            <a:ln w="19050" cap="flat">
              <a:solidFill>
                <a:srgbClr val="E0D5C6"/>
              </a:solidFill>
              <a:prstDash val="solid"/>
              <a:miter/>
            </a:ln>
          </p:spPr>
          <p:txBody>
            <a:bodyPr rtlCol="0" anchor="ctr"/>
            <a:lstStyle/>
            <a:p>
              <a:endParaRPr lang="nb-NO" dirty="0"/>
            </a:p>
          </p:txBody>
        </p:sp>
        <p:sp>
          <p:nvSpPr>
            <p:cNvPr id="75" name="Frihandsfigur: Form 42">
              <a:extLst>
                <a:ext uri="{FF2B5EF4-FFF2-40B4-BE49-F238E27FC236}">
                  <a16:creationId xmlns:a16="http://schemas.microsoft.com/office/drawing/2014/main" id="{9ECD6822-D93D-0648-9850-9FF07D4CAF84}"/>
                </a:ext>
              </a:extLst>
            </p:cNvPr>
            <p:cNvSpPr/>
            <p:nvPr/>
          </p:nvSpPr>
          <p:spPr>
            <a:xfrm>
              <a:off x="2154294" y="2732461"/>
              <a:ext cx="9948" cy="322071"/>
            </a:xfrm>
            <a:custGeom>
              <a:avLst/>
              <a:gdLst>
                <a:gd name="connsiteX0" fmla="*/ 0 w 9948"/>
                <a:gd name="connsiteY0" fmla="*/ 0 h 322071"/>
                <a:gd name="connsiteX1" fmla="*/ 4974 w 9948"/>
                <a:gd name="connsiteY1" fmla="*/ 0 h 322071"/>
                <a:gd name="connsiteX2" fmla="*/ 9948 w 9948"/>
                <a:gd name="connsiteY2" fmla="*/ 7461 h 322071"/>
                <a:gd name="connsiteX3" fmla="*/ 9948 w 9948"/>
                <a:gd name="connsiteY3" fmla="*/ 314611 h 322071"/>
                <a:gd name="connsiteX4" fmla="*/ 4974 w 9948"/>
                <a:gd name="connsiteY4" fmla="*/ 322072 h 322071"/>
                <a:gd name="connsiteX5" fmla="*/ 0 w 9948"/>
                <a:gd name="connsiteY5" fmla="*/ 322072 h 322071"/>
                <a:gd name="connsiteX6" fmla="*/ 0 w 9948"/>
                <a:gd name="connsiteY6" fmla="*/ 0 h 322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322071">
                  <a:moveTo>
                    <a:pt x="0" y="0"/>
                  </a:moveTo>
                  <a:lnTo>
                    <a:pt x="4974" y="0"/>
                  </a:lnTo>
                  <a:cubicBezTo>
                    <a:pt x="7461" y="0"/>
                    <a:pt x="9948" y="3731"/>
                    <a:pt x="9948" y="7461"/>
                  </a:cubicBezTo>
                  <a:lnTo>
                    <a:pt x="9948" y="314611"/>
                  </a:lnTo>
                  <a:cubicBezTo>
                    <a:pt x="9948" y="318342"/>
                    <a:pt x="7461" y="322072"/>
                    <a:pt x="4974" y="322072"/>
                  </a:cubicBezTo>
                  <a:lnTo>
                    <a:pt x="0" y="322072"/>
                  </a:lnTo>
                  <a:lnTo>
                    <a:pt x="0" y="0"/>
                  </a:lnTo>
                  <a:close/>
                </a:path>
              </a:pathLst>
            </a:custGeom>
            <a:grpFill/>
            <a:ln w="19050" cap="flat">
              <a:solidFill>
                <a:srgbClr val="E0D5C6"/>
              </a:solidFill>
              <a:prstDash val="solid"/>
              <a:miter/>
            </a:ln>
          </p:spPr>
          <p:txBody>
            <a:bodyPr rtlCol="0" anchor="ctr"/>
            <a:lstStyle/>
            <a:p>
              <a:endParaRPr lang="nb-NO" dirty="0"/>
            </a:p>
          </p:txBody>
        </p:sp>
        <p:sp>
          <p:nvSpPr>
            <p:cNvPr id="76" name="Frihandsfigur: Form 43">
              <a:extLst>
                <a:ext uri="{FF2B5EF4-FFF2-40B4-BE49-F238E27FC236}">
                  <a16:creationId xmlns:a16="http://schemas.microsoft.com/office/drawing/2014/main" id="{C0B3F976-55F9-9C44-BBD5-0FA8C04A6E00}"/>
                </a:ext>
              </a:extLst>
            </p:cNvPr>
            <p:cNvSpPr/>
            <p:nvPr/>
          </p:nvSpPr>
          <p:spPr>
            <a:xfrm>
              <a:off x="2154294" y="2732461"/>
              <a:ext cx="9948" cy="322071"/>
            </a:xfrm>
            <a:custGeom>
              <a:avLst/>
              <a:gdLst>
                <a:gd name="connsiteX0" fmla="*/ 0 w 9948"/>
                <a:gd name="connsiteY0" fmla="*/ 0 h 322071"/>
                <a:gd name="connsiteX1" fmla="*/ 4974 w 9948"/>
                <a:gd name="connsiteY1" fmla="*/ 0 h 322071"/>
                <a:gd name="connsiteX2" fmla="*/ 9948 w 9948"/>
                <a:gd name="connsiteY2" fmla="*/ 7461 h 322071"/>
                <a:gd name="connsiteX3" fmla="*/ 9948 w 9948"/>
                <a:gd name="connsiteY3" fmla="*/ 314611 h 322071"/>
                <a:gd name="connsiteX4" fmla="*/ 4974 w 9948"/>
                <a:gd name="connsiteY4" fmla="*/ 322072 h 322071"/>
                <a:gd name="connsiteX5" fmla="*/ 0 w 9948"/>
                <a:gd name="connsiteY5" fmla="*/ 322072 h 322071"/>
                <a:gd name="connsiteX6" fmla="*/ 0 w 9948"/>
                <a:gd name="connsiteY6" fmla="*/ 0 h 322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322071">
                  <a:moveTo>
                    <a:pt x="0" y="0"/>
                  </a:moveTo>
                  <a:lnTo>
                    <a:pt x="4974" y="0"/>
                  </a:lnTo>
                  <a:cubicBezTo>
                    <a:pt x="7461" y="0"/>
                    <a:pt x="9948" y="3731"/>
                    <a:pt x="9948" y="7461"/>
                  </a:cubicBezTo>
                  <a:lnTo>
                    <a:pt x="9948" y="314611"/>
                  </a:lnTo>
                  <a:cubicBezTo>
                    <a:pt x="9948" y="318342"/>
                    <a:pt x="7461" y="322072"/>
                    <a:pt x="4974" y="322072"/>
                  </a:cubicBezTo>
                  <a:lnTo>
                    <a:pt x="0" y="322072"/>
                  </a:lnTo>
                  <a:lnTo>
                    <a:pt x="0" y="0"/>
                  </a:lnTo>
                  <a:close/>
                </a:path>
              </a:pathLst>
            </a:custGeom>
            <a:grpFill/>
            <a:ln w="19050" cap="flat">
              <a:solidFill>
                <a:srgbClr val="E0D5C6"/>
              </a:solidFill>
              <a:prstDash val="solid"/>
              <a:miter/>
            </a:ln>
          </p:spPr>
          <p:txBody>
            <a:bodyPr rtlCol="0" anchor="ctr"/>
            <a:lstStyle/>
            <a:p>
              <a:endParaRPr lang="nb-NO" dirty="0"/>
            </a:p>
          </p:txBody>
        </p:sp>
      </p:grpSp>
      <p:sp>
        <p:nvSpPr>
          <p:cNvPr id="89" name="Picture Placeholder 88">
            <a:extLst>
              <a:ext uri="{FF2B5EF4-FFF2-40B4-BE49-F238E27FC236}">
                <a16:creationId xmlns:a16="http://schemas.microsoft.com/office/drawing/2014/main" id="{6C1E0002-EF03-E744-81CB-0B859EDE5CB6}"/>
              </a:ext>
            </a:extLst>
          </p:cNvPr>
          <p:cNvSpPr>
            <a:spLocks noGrp="1"/>
          </p:cNvSpPr>
          <p:nvPr>
            <p:ph type="pic" sz="quarter" idx="19" hasCustomPrompt="1"/>
          </p:nvPr>
        </p:nvSpPr>
        <p:spPr>
          <a:xfrm>
            <a:off x="813872" y="2146762"/>
            <a:ext cx="1262079" cy="2727042"/>
          </a:xfrm>
          <a:custGeom>
            <a:avLst/>
            <a:gdLst>
              <a:gd name="connsiteX0" fmla="*/ 229401 w 2335105"/>
              <a:gd name="connsiteY0" fmla="*/ 0 h 5045586"/>
              <a:gd name="connsiteX1" fmla="*/ 518773 w 2335105"/>
              <a:gd name="connsiteY1" fmla="*/ 0 h 5045586"/>
              <a:gd name="connsiteX2" fmla="*/ 518773 w 2335105"/>
              <a:gd name="connsiteY2" fmla="*/ 89696 h 5045586"/>
              <a:gd name="connsiteX3" fmla="*/ 618687 w 2335105"/>
              <a:gd name="connsiteY3" fmla="*/ 189610 h 5045586"/>
              <a:gd name="connsiteX4" fmla="*/ 1716417 w 2335105"/>
              <a:gd name="connsiteY4" fmla="*/ 189610 h 5045586"/>
              <a:gd name="connsiteX5" fmla="*/ 1816331 w 2335105"/>
              <a:gd name="connsiteY5" fmla="*/ 89696 h 5045586"/>
              <a:gd name="connsiteX6" fmla="*/ 1816331 w 2335105"/>
              <a:gd name="connsiteY6" fmla="*/ 0 h 5045586"/>
              <a:gd name="connsiteX7" fmla="*/ 2105704 w 2335105"/>
              <a:gd name="connsiteY7" fmla="*/ 0 h 5045586"/>
              <a:gd name="connsiteX8" fmla="*/ 2335105 w 2335105"/>
              <a:gd name="connsiteY8" fmla="*/ 229401 h 5045586"/>
              <a:gd name="connsiteX9" fmla="*/ 2335105 w 2335105"/>
              <a:gd name="connsiteY9" fmla="*/ 4816185 h 5045586"/>
              <a:gd name="connsiteX10" fmla="*/ 2105704 w 2335105"/>
              <a:gd name="connsiteY10" fmla="*/ 5045586 h 5045586"/>
              <a:gd name="connsiteX11" fmla="*/ 229401 w 2335105"/>
              <a:gd name="connsiteY11" fmla="*/ 5045586 h 5045586"/>
              <a:gd name="connsiteX12" fmla="*/ 0 w 2335105"/>
              <a:gd name="connsiteY12" fmla="*/ 4816185 h 5045586"/>
              <a:gd name="connsiteX13" fmla="*/ 0 w 2335105"/>
              <a:gd name="connsiteY13" fmla="*/ 229401 h 5045586"/>
              <a:gd name="connsiteX14" fmla="*/ 229401 w 2335105"/>
              <a:gd name="connsiteY14" fmla="*/ 0 h 5045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35105" h="5045586">
                <a:moveTo>
                  <a:pt x="229401" y="0"/>
                </a:moveTo>
                <a:lnTo>
                  <a:pt x="518773" y="0"/>
                </a:lnTo>
                <a:lnTo>
                  <a:pt x="518773" y="89696"/>
                </a:lnTo>
                <a:cubicBezTo>
                  <a:pt x="518773" y="144877"/>
                  <a:pt x="563506" y="189610"/>
                  <a:pt x="618687" y="189610"/>
                </a:cubicBezTo>
                <a:lnTo>
                  <a:pt x="1716417" y="189610"/>
                </a:lnTo>
                <a:cubicBezTo>
                  <a:pt x="1771598" y="189610"/>
                  <a:pt x="1816331" y="144877"/>
                  <a:pt x="1816331" y="89696"/>
                </a:cubicBezTo>
                <a:lnTo>
                  <a:pt x="1816331" y="0"/>
                </a:lnTo>
                <a:lnTo>
                  <a:pt x="2105704" y="0"/>
                </a:lnTo>
                <a:cubicBezTo>
                  <a:pt x="2232399" y="0"/>
                  <a:pt x="2335105" y="102706"/>
                  <a:pt x="2335105" y="229401"/>
                </a:cubicBezTo>
                <a:lnTo>
                  <a:pt x="2335105" y="4816185"/>
                </a:lnTo>
                <a:cubicBezTo>
                  <a:pt x="2335105" y="4942880"/>
                  <a:pt x="2232399" y="5045586"/>
                  <a:pt x="2105704" y="5045586"/>
                </a:cubicBezTo>
                <a:lnTo>
                  <a:pt x="229401" y="5045586"/>
                </a:lnTo>
                <a:cubicBezTo>
                  <a:pt x="102706" y="5045586"/>
                  <a:pt x="0" y="4942880"/>
                  <a:pt x="0" y="4816185"/>
                </a:cubicBezTo>
                <a:lnTo>
                  <a:pt x="0" y="229401"/>
                </a:lnTo>
                <a:cubicBezTo>
                  <a:pt x="0" y="102706"/>
                  <a:pt x="102706" y="0"/>
                  <a:pt x="229401" y="0"/>
                </a:cubicBezTo>
                <a:close/>
              </a:path>
            </a:pathLst>
          </a:custGeom>
          <a:solidFill>
            <a:schemeClr val="bg1"/>
          </a:solidFill>
          <a:ln w="19050">
            <a:solidFill>
              <a:srgbClr val="E3D9CC"/>
            </a:solidFill>
          </a:ln>
        </p:spPr>
        <p:txBody>
          <a:bodyPr wrap="square" lIns="180000" tIns="180000" rIns="180000" bIns="180000" anchor="ctr" anchorCtr="1">
            <a:noAutofit/>
          </a:bodyPr>
          <a:lstStyle>
            <a:lvl1pPr marL="0" indent="0" algn="ctr">
              <a:buFontTx/>
              <a:buNone/>
              <a:defRPr sz="1500" b="0" i="0">
                <a:latin typeface="+mj-lt"/>
              </a:defRPr>
            </a:lvl1pPr>
          </a:lstStyle>
          <a:p>
            <a:pPr lvl="0"/>
            <a:r>
              <a:rPr lang="nb-NO" dirty="0"/>
              <a:t>Bilde</a:t>
            </a:r>
          </a:p>
        </p:txBody>
      </p:sp>
      <p:grpSp>
        <p:nvGrpSpPr>
          <p:cNvPr id="90" name="Group 89">
            <a:extLst>
              <a:ext uri="{FF2B5EF4-FFF2-40B4-BE49-F238E27FC236}">
                <a16:creationId xmlns:a16="http://schemas.microsoft.com/office/drawing/2014/main" id="{B03B47DD-4950-054E-9C65-65B2F32076E8}"/>
              </a:ext>
            </a:extLst>
          </p:cNvPr>
          <p:cNvGrpSpPr/>
          <p:nvPr userDrawn="1"/>
        </p:nvGrpSpPr>
        <p:grpSpPr>
          <a:xfrm>
            <a:off x="2680303" y="1873187"/>
            <a:ext cx="2360204" cy="3260515"/>
            <a:chOff x="2680303" y="1873187"/>
            <a:chExt cx="2360204" cy="3260515"/>
          </a:xfrm>
          <a:solidFill>
            <a:srgbClr val="F5F3F0"/>
          </a:solidFill>
        </p:grpSpPr>
        <p:sp>
          <p:nvSpPr>
            <p:cNvPr id="91" name="Frihandsfigur: Form 20">
              <a:extLst>
                <a:ext uri="{FF2B5EF4-FFF2-40B4-BE49-F238E27FC236}">
                  <a16:creationId xmlns:a16="http://schemas.microsoft.com/office/drawing/2014/main" id="{C1B5D068-FF66-114F-A887-212CEC57FF83}"/>
                </a:ext>
              </a:extLst>
            </p:cNvPr>
            <p:cNvSpPr/>
            <p:nvPr/>
          </p:nvSpPr>
          <p:spPr>
            <a:xfrm>
              <a:off x="2680303" y="1889354"/>
              <a:ext cx="2344038" cy="3244348"/>
            </a:xfrm>
            <a:custGeom>
              <a:avLst/>
              <a:gdLst>
                <a:gd name="connsiteX0" fmla="*/ 2227147 w 2344038"/>
                <a:gd name="connsiteY0" fmla="*/ 3092638 h 3244347"/>
                <a:gd name="connsiteX1" fmla="*/ 2188598 w 2344038"/>
                <a:gd name="connsiteY1" fmla="*/ 3131187 h 3244347"/>
                <a:gd name="connsiteX2" fmla="*/ 154197 w 2344038"/>
                <a:gd name="connsiteY2" fmla="*/ 3131187 h 3244347"/>
                <a:gd name="connsiteX3" fmla="*/ 115647 w 2344038"/>
                <a:gd name="connsiteY3" fmla="*/ 3092638 h 3244347"/>
                <a:gd name="connsiteX4" fmla="*/ 115647 w 2344038"/>
                <a:gd name="connsiteY4" fmla="*/ 149223 h 3244347"/>
                <a:gd name="connsiteX5" fmla="*/ 154197 w 2344038"/>
                <a:gd name="connsiteY5" fmla="*/ 110673 h 3244347"/>
                <a:gd name="connsiteX6" fmla="*/ 2188598 w 2344038"/>
                <a:gd name="connsiteY6" fmla="*/ 110673 h 3244347"/>
                <a:gd name="connsiteX7" fmla="*/ 2227147 w 2344038"/>
                <a:gd name="connsiteY7" fmla="*/ 149223 h 3244347"/>
                <a:gd name="connsiteX8" fmla="*/ 2227147 w 2344038"/>
                <a:gd name="connsiteY8" fmla="*/ 3092638 h 3244347"/>
                <a:gd name="connsiteX9" fmla="*/ 2191085 w 2344038"/>
                <a:gd name="connsiteY9" fmla="*/ 0 h 3244347"/>
                <a:gd name="connsiteX10" fmla="*/ 152953 w 2344038"/>
                <a:gd name="connsiteY10" fmla="*/ 0 h 3244347"/>
                <a:gd name="connsiteX11" fmla="*/ 0 w 2344038"/>
                <a:gd name="connsiteY11" fmla="*/ 152953 h 3244347"/>
                <a:gd name="connsiteX12" fmla="*/ 0 w 2344038"/>
                <a:gd name="connsiteY12" fmla="*/ 3091395 h 3244347"/>
                <a:gd name="connsiteX13" fmla="*/ 152953 w 2344038"/>
                <a:gd name="connsiteY13" fmla="*/ 3244348 h 3244347"/>
                <a:gd name="connsiteX14" fmla="*/ 2191085 w 2344038"/>
                <a:gd name="connsiteY14" fmla="*/ 3244348 h 3244347"/>
                <a:gd name="connsiteX15" fmla="*/ 2344038 w 2344038"/>
                <a:gd name="connsiteY15" fmla="*/ 3091395 h 3244347"/>
                <a:gd name="connsiteX16" fmla="*/ 2344038 w 2344038"/>
                <a:gd name="connsiteY16" fmla="*/ 151710 h 3244347"/>
                <a:gd name="connsiteX17" fmla="*/ 2191085 w 2344038"/>
                <a:gd name="connsiteY17" fmla="*/ 0 h 3244347"/>
                <a:gd name="connsiteX0" fmla="*/ 2227147 w 2344038"/>
                <a:gd name="connsiteY0" fmla="*/ 3174758 h 3326468"/>
                <a:gd name="connsiteX1" fmla="*/ 2188598 w 2344038"/>
                <a:gd name="connsiteY1" fmla="*/ 3213307 h 3326468"/>
                <a:gd name="connsiteX2" fmla="*/ 154197 w 2344038"/>
                <a:gd name="connsiteY2" fmla="*/ 3213307 h 3326468"/>
                <a:gd name="connsiteX3" fmla="*/ 115647 w 2344038"/>
                <a:gd name="connsiteY3" fmla="*/ 3174758 h 3326468"/>
                <a:gd name="connsiteX4" fmla="*/ 115647 w 2344038"/>
                <a:gd name="connsiteY4" fmla="*/ 231343 h 3326468"/>
                <a:gd name="connsiteX5" fmla="*/ 2188598 w 2344038"/>
                <a:gd name="connsiteY5" fmla="*/ 192793 h 3326468"/>
                <a:gd name="connsiteX6" fmla="*/ 2227147 w 2344038"/>
                <a:gd name="connsiteY6" fmla="*/ 231343 h 3326468"/>
                <a:gd name="connsiteX7" fmla="*/ 2227147 w 2344038"/>
                <a:gd name="connsiteY7" fmla="*/ 3174758 h 3326468"/>
                <a:gd name="connsiteX8" fmla="*/ 2191085 w 2344038"/>
                <a:gd name="connsiteY8" fmla="*/ 82120 h 3326468"/>
                <a:gd name="connsiteX9" fmla="*/ 152953 w 2344038"/>
                <a:gd name="connsiteY9" fmla="*/ 82120 h 3326468"/>
                <a:gd name="connsiteX10" fmla="*/ 0 w 2344038"/>
                <a:gd name="connsiteY10" fmla="*/ 235073 h 3326468"/>
                <a:gd name="connsiteX11" fmla="*/ 0 w 2344038"/>
                <a:gd name="connsiteY11" fmla="*/ 3173515 h 3326468"/>
                <a:gd name="connsiteX12" fmla="*/ 152953 w 2344038"/>
                <a:gd name="connsiteY12" fmla="*/ 3326468 h 3326468"/>
                <a:gd name="connsiteX13" fmla="*/ 2191085 w 2344038"/>
                <a:gd name="connsiteY13" fmla="*/ 3326468 h 3326468"/>
                <a:gd name="connsiteX14" fmla="*/ 2344038 w 2344038"/>
                <a:gd name="connsiteY14" fmla="*/ 3173515 h 3326468"/>
                <a:gd name="connsiteX15" fmla="*/ 2344038 w 2344038"/>
                <a:gd name="connsiteY15" fmla="*/ 233830 h 3326468"/>
                <a:gd name="connsiteX16" fmla="*/ 2191085 w 2344038"/>
                <a:gd name="connsiteY16" fmla="*/ 82120 h 3326468"/>
                <a:gd name="connsiteX0" fmla="*/ 2227147 w 2344038"/>
                <a:gd name="connsiteY0" fmla="*/ 3092638 h 3244348"/>
                <a:gd name="connsiteX1" fmla="*/ 2188598 w 2344038"/>
                <a:gd name="connsiteY1" fmla="*/ 3131187 h 3244348"/>
                <a:gd name="connsiteX2" fmla="*/ 154197 w 2344038"/>
                <a:gd name="connsiteY2" fmla="*/ 3131187 h 3244348"/>
                <a:gd name="connsiteX3" fmla="*/ 115647 w 2344038"/>
                <a:gd name="connsiteY3" fmla="*/ 3092638 h 3244348"/>
                <a:gd name="connsiteX4" fmla="*/ 2188598 w 2344038"/>
                <a:gd name="connsiteY4" fmla="*/ 110673 h 3244348"/>
                <a:gd name="connsiteX5" fmla="*/ 2227147 w 2344038"/>
                <a:gd name="connsiteY5" fmla="*/ 149223 h 3244348"/>
                <a:gd name="connsiteX6" fmla="*/ 2227147 w 2344038"/>
                <a:gd name="connsiteY6" fmla="*/ 3092638 h 3244348"/>
                <a:gd name="connsiteX7" fmla="*/ 2191085 w 2344038"/>
                <a:gd name="connsiteY7" fmla="*/ 0 h 3244348"/>
                <a:gd name="connsiteX8" fmla="*/ 152953 w 2344038"/>
                <a:gd name="connsiteY8" fmla="*/ 0 h 3244348"/>
                <a:gd name="connsiteX9" fmla="*/ 0 w 2344038"/>
                <a:gd name="connsiteY9" fmla="*/ 152953 h 3244348"/>
                <a:gd name="connsiteX10" fmla="*/ 0 w 2344038"/>
                <a:gd name="connsiteY10" fmla="*/ 3091395 h 3244348"/>
                <a:gd name="connsiteX11" fmla="*/ 152953 w 2344038"/>
                <a:gd name="connsiteY11" fmla="*/ 3244348 h 3244348"/>
                <a:gd name="connsiteX12" fmla="*/ 2191085 w 2344038"/>
                <a:gd name="connsiteY12" fmla="*/ 3244348 h 3244348"/>
                <a:gd name="connsiteX13" fmla="*/ 2344038 w 2344038"/>
                <a:gd name="connsiteY13" fmla="*/ 3091395 h 3244348"/>
                <a:gd name="connsiteX14" fmla="*/ 2344038 w 2344038"/>
                <a:gd name="connsiteY14" fmla="*/ 151710 h 3244348"/>
                <a:gd name="connsiteX15" fmla="*/ 2191085 w 2344038"/>
                <a:gd name="connsiteY15" fmla="*/ 0 h 3244348"/>
                <a:gd name="connsiteX0" fmla="*/ 2227147 w 2344038"/>
                <a:gd name="connsiteY0" fmla="*/ 3092638 h 3244348"/>
                <a:gd name="connsiteX1" fmla="*/ 2188598 w 2344038"/>
                <a:gd name="connsiteY1" fmla="*/ 3131187 h 3244348"/>
                <a:gd name="connsiteX2" fmla="*/ 154197 w 2344038"/>
                <a:gd name="connsiteY2" fmla="*/ 3131187 h 3244348"/>
                <a:gd name="connsiteX3" fmla="*/ 2188598 w 2344038"/>
                <a:gd name="connsiteY3" fmla="*/ 110673 h 3244348"/>
                <a:gd name="connsiteX4" fmla="*/ 2227147 w 2344038"/>
                <a:gd name="connsiteY4" fmla="*/ 149223 h 3244348"/>
                <a:gd name="connsiteX5" fmla="*/ 2227147 w 2344038"/>
                <a:gd name="connsiteY5" fmla="*/ 3092638 h 3244348"/>
                <a:gd name="connsiteX6" fmla="*/ 2191085 w 2344038"/>
                <a:gd name="connsiteY6" fmla="*/ 0 h 3244348"/>
                <a:gd name="connsiteX7" fmla="*/ 152953 w 2344038"/>
                <a:gd name="connsiteY7" fmla="*/ 0 h 3244348"/>
                <a:gd name="connsiteX8" fmla="*/ 0 w 2344038"/>
                <a:gd name="connsiteY8" fmla="*/ 152953 h 3244348"/>
                <a:gd name="connsiteX9" fmla="*/ 0 w 2344038"/>
                <a:gd name="connsiteY9" fmla="*/ 3091395 h 3244348"/>
                <a:gd name="connsiteX10" fmla="*/ 152953 w 2344038"/>
                <a:gd name="connsiteY10" fmla="*/ 3244348 h 3244348"/>
                <a:gd name="connsiteX11" fmla="*/ 2191085 w 2344038"/>
                <a:gd name="connsiteY11" fmla="*/ 3244348 h 3244348"/>
                <a:gd name="connsiteX12" fmla="*/ 2344038 w 2344038"/>
                <a:gd name="connsiteY12" fmla="*/ 3091395 h 3244348"/>
                <a:gd name="connsiteX13" fmla="*/ 2344038 w 2344038"/>
                <a:gd name="connsiteY13" fmla="*/ 151710 h 3244348"/>
                <a:gd name="connsiteX14" fmla="*/ 2191085 w 2344038"/>
                <a:gd name="connsiteY14" fmla="*/ 0 h 3244348"/>
                <a:gd name="connsiteX0" fmla="*/ 2227147 w 2344038"/>
                <a:gd name="connsiteY0" fmla="*/ 3092638 h 3244348"/>
                <a:gd name="connsiteX1" fmla="*/ 2188598 w 2344038"/>
                <a:gd name="connsiteY1" fmla="*/ 3131187 h 3244348"/>
                <a:gd name="connsiteX2" fmla="*/ 2188598 w 2344038"/>
                <a:gd name="connsiteY2" fmla="*/ 110673 h 3244348"/>
                <a:gd name="connsiteX3" fmla="*/ 2227147 w 2344038"/>
                <a:gd name="connsiteY3" fmla="*/ 149223 h 3244348"/>
                <a:gd name="connsiteX4" fmla="*/ 2227147 w 2344038"/>
                <a:gd name="connsiteY4" fmla="*/ 3092638 h 3244348"/>
                <a:gd name="connsiteX5" fmla="*/ 2191085 w 2344038"/>
                <a:gd name="connsiteY5" fmla="*/ 0 h 3244348"/>
                <a:gd name="connsiteX6" fmla="*/ 152953 w 2344038"/>
                <a:gd name="connsiteY6" fmla="*/ 0 h 3244348"/>
                <a:gd name="connsiteX7" fmla="*/ 0 w 2344038"/>
                <a:gd name="connsiteY7" fmla="*/ 152953 h 3244348"/>
                <a:gd name="connsiteX8" fmla="*/ 0 w 2344038"/>
                <a:gd name="connsiteY8" fmla="*/ 3091395 h 3244348"/>
                <a:gd name="connsiteX9" fmla="*/ 152953 w 2344038"/>
                <a:gd name="connsiteY9" fmla="*/ 3244348 h 3244348"/>
                <a:gd name="connsiteX10" fmla="*/ 2191085 w 2344038"/>
                <a:gd name="connsiteY10" fmla="*/ 3244348 h 3244348"/>
                <a:gd name="connsiteX11" fmla="*/ 2344038 w 2344038"/>
                <a:gd name="connsiteY11" fmla="*/ 3091395 h 3244348"/>
                <a:gd name="connsiteX12" fmla="*/ 2344038 w 2344038"/>
                <a:gd name="connsiteY12" fmla="*/ 151710 h 3244348"/>
                <a:gd name="connsiteX13" fmla="*/ 2191085 w 2344038"/>
                <a:gd name="connsiteY13" fmla="*/ 0 h 3244348"/>
                <a:gd name="connsiteX0" fmla="*/ 2227147 w 2344038"/>
                <a:gd name="connsiteY0" fmla="*/ 149223 h 3244348"/>
                <a:gd name="connsiteX1" fmla="*/ 2188598 w 2344038"/>
                <a:gd name="connsiteY1" fmla="*/ 3131187 h 3244348"/>
                <a:gd name="connsiteX2" fmla="*/ 2188598 w 2344038"/>
                <a:gd name="connsiteY2" fmla="*/ 110673 h 3244348"/>
                <a:gd name="connsiteX3" fmla="*/ 2227147 w 2344038"/>
                <a:gd name="connsiteY3" fmla="*/ 149223 h 3244348"/>
                <a:gd name="connsiteX4" fmla="*/ 2191085 w 2344038"/>
                <a:gd name="connsiteY4" fmla="*/ 0 h 3244348"/>
                <a:gd name="connsiteX5" fmla="*/ 152953 w 2344038"/>
                <a:gd name="connsiteY5" fmla="*/ 0 h 3244348"/>
                <a:gd name="connsiteX6" fmla="*/ 0 w 2344038"/>
                <a:gd name="connsiteY6" fmla="*/ 152953 h 3244348"/>
                <a:gd name="connsiteX7" fmla="*/ 0 w 2344038"/>
                <a:gd name="connsiteY7" fmla="*/ 3091395 h 3244348"/>
                <a:gd name="connsiteX8" fmla="*/ 152953 w 2344038"/>
                <a:gd name="connsiteY8" fmla="*/ 3244348 h 3244348"/>
                <a:gd name="connsiteX9" fmla="*/ 2191085 w 2344038"/>
                <a:gd name="connsiteY9" fmla="*/ 3244348 h 3244348"/>
                <a:gd name="connsiteX10" fmla="*/ 2344038 w 2344038"/>
                <a:gd name="connsiteY10" fmla="*/ 3091395 h 3244348"/>
                <a:gd name="connsiteX11" fmla="*/ 2344038 w 2344038"/>
                <a:gd name="connsiteY11" fmla="*/ 151710 h 3244348"/>
                <a:gd name="connsiteX12" fmla="*/ 2191085 w 2344038"/>
                <a:gd name="connsiteY12" fmla="*/ 0 h 3244348"/>
                <a:gd name="connsiteX0" fmla="*/ 2227147 w 2344038"/>
                <a:gd name="connsiteY0" fmla="*/ 149223 h 3244348"/>
                <a:gd name="connsiteX1" fmla="*/ 2188598 w 2344038"/>
                <a:gd name="connsiteY1" fmla="*/ 110673 h 3244348"/>
                <a:gd name="connsiteX2" fmla="*/ 2227147 w 2344038"/>
                <a:gd name="connsiteY2" fmla="*/ 149223 h 3244348"/>
                <a:gd name="connsiteX3" fmla="*/ 2191085 w 2344038"/>
                <a:gd name="connsiteY3" fmla="*/ 0 h 3244348"/>
                <a:gd name="connsiteX4" fmla="*/ 152953 w 2344038"/>
                <a:gd name="connsiteY4" fmla="*/ 0 h 3244348"/>
                <a:gd name="connsiteX5" fmla="*/ 0 w 2344038"/>
                <a:gd name="connsiteY5" fmla="*/ 152953 h 3244348"/>
                <a:gd name="connsiteX6" fmla="*/ 0 w 2344038"/>
                <a:gd name="connsiteY6" fmla="*/ 3091395 h 3244348"/>
                <a:gd name="connsiteX7" fmla="*/ 152953 w 2344038"/>
                <a:gd name="connsiteY7" fmla="*/ 3244348 h 3244348"/>
                <a:gd name="connsiteX8" fmla="*/ 2191085 w 2344038"/>
                <a:gd name="connsiteY8" fmla="*/ 3244348 h 3244348"/>
                <a:gd name="connsiteX9" fmla="*/ 2344038 w 2344038"/>
                <a:gd name="connsiteY9" fmla="*/ 3091395 h 3244348"/>
                <a:gd name="connsiteX10" fmla="*/ 2344038 w 2344038"/>
                <a:gd name="connsiteY10" fmla="*/ 151710 h 3244348"/>
                <a:gd name="connsiteX11" fmla="*/ 2191085 w 2344038"/>
                <a:gd name="connsiteY11" fmla="*/ 0 h 3244348"/>
                <a:gd name="connsiteX0" fmla="*/ 2191085 w 2344038"/>
                <a:gd name="connsiteY0" fmla="*/ 0 h 3244348"/>
                <a:gd name="connsiteX1" fmla="*/ 152953 w 2344038"/>
                <a:gd name="connsiteY1" fmla="*/ 0 h 3244348"/>
                <a:gd name="connsiteX2" fmla="*/ 0 w 2344038"/>
                <a:gd name="connsiteY2" fmla="*/ 152953 h 3244348"/>
                <a:gd name="connsiteX3" fmla="*/ 0 w 2344038"/>
                <a:gd name="connsiteY3" fmla="*/ 3091395 h 3244348"/>
                <a:gd name="connsiteX4" fmla="*/ 152953 w 2344038"/>
                <a:gd name="connsiteY4" fmla="*/ 3244348 h 3244348"/>
                <a:gd name="connsiteX5" fmla="*/ 2191085 w 2344038"/>
                <a:gd name="connsiteY5" fmla="*/ 3244348 h 3244348"/>
                <a:gd name="connsiteX6" fmla="*/ 2344038 w 2344038"/>
                <a:gd name="connsiteY6" fmla="*/ 3091395 h 3244348"/>
                <a:gd name="connsiteX7" fmla="*/ 2344038 w 2344038"/>
                <a:gd name="connsiteY7" fmla="*/ 151710 h 3244348"/>
                <a:gd name="connsiteX8" fmla="*/ 2191085 w 2344038"/>
                <a:gd name="connsiteY8" fmla="*/ 0 h 3244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4038" h="3244348">
                  <a:moveTo>
                    <a:pt x="2191085" y="0"/>
                  </a:moveTo>
                  <a:lnTo>
                    <a:pt x="152953" y="0"/>
                  </a:lnTo>
                  <a:cubicBezTo>
                    <a:pt x="68394" y="0"/>
                    <a:pt x="0" y="68394"/>
                    <a:pt x="0" y="152953"/>
                  </a:cubicBezTo>
                  <a:lnTo>
                    <a:pt x="0" y="3091395"/>
                  </a:lnTo>
                  <a:cubicBezTo>
                    <a:pt x="0" y="3175954"/>
                    <a:pt x="68394" y="3244348"/>
                    <a:pt x="152953" y="3244348"/>
                  </a:cubicBezTo>
                  <a:lnTo>
                    <a:pt x="2191085" y="3244348"/>
                  </a:lnTo>
                  <a:cubicBezTo>
                    <a:pt x="2275645" y="3244348"/>
                    <a:pt x="2344038" y="3175954"/>
                    <a:pt x="2344038" y="3091395"/>
                  </a:cubicBezTo>
                  <a:lnTo>
                    <a:pt x="2344038" y="151710"/>
                  </a:lnTo>
                  <a:cubicBezTo>
                    <a:pt x="2344038" y="68394"/>
                    <a:pt x="2275645" y="0"/>
                    <a:pt x="2191085" y="0"/>
                  </a:cubicBezTo>
                  <a:close/>
                </a:path>
              </a:pathLst>
            </a:custGeom>
            <a:grpFill/>
            <a:ln w="19050" cap="flat">
              <a:solidFill>
                <a:srgbClr val="E0D5C6"/>
              </a:solidFill>
              <a:prstDash val="solid"/>
              <a:miter/>
            </a:ln>
          </p:spPr>
          <p:txBody>
            <a:bodyPr rtlCol="0" anchor="ctr"/>
            <a:lstStyle/>
            <a:p>
              <a:endParaRPr lang="nb-NO" dirty="0"/>
            </a:p>
          </p:txBody>
        </p:sp>
        <p:sp>
          <p:nvSpPr>
            <p:cNvPr id="92" name="Frihandsfigur: Form 21">
              <a:extLst>
                <a:ext uri="{FF2B5EF4-FFF2-40B4-BE49-F238E27FC236}">
                  <a16:creationId xmlns:a16="http://schemas.microsoft.com/office/drawing/2014/main" id="{769D4BDF-B83B-434C-9D6B-E80F3FC1E836}"/>
                </a:ext>
              </a:extLst>
            </p:cNvPr>
            <p:cNvSpPr/>
            <p:nvPr/>
          </p:nvSpPr>
          <p:spPr>
            <a:xfrm>
              <a:off x="3845483" y="1936607"/>
              <a:ext cx="24870" cy="24870"/>
            </a:xfrm>
            <a:custGeom>
              <a:avLst/>
              <a:gdLst>
                <a:gd name="connsiteX0" fmla="*/ 24870 w 24870"/>
                <a:gd name="connsiteY0" fmla="*/ 12435 h 24870"/>
                <a:gd name="connsiteX1" fmla="*/ 12435 w 24870"/>
                <a:gd name="connsiteY1" fmla="*/ 24870 h 24870"/>
                <a:gd name="connsiteX2" fmla="*/ 0 w 24870"/>
                <a:gd name="connsiteY2" fmla="*/ 12435 h 24870"/>
                <a:gd name="connsiteX3" fmla="*/ 12435 w 24870"/>
                <a:gd name="connsiteY3" fmla="*/ 0 h 24870"/>
                <a:gd name="connsiteX4" fmla="*/ 24870 w 24870"/>
                <a:gd name="connsiteY4" fmla="*/ 12435 h 24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70" h="24870">
                  <a:moveTo>
                    <a:pt x="24870" y="12435"/>
                  </a:moveTo>
                  <a:cubicBezTo>
                    <a:pt x="24870" y="18653"/>
                    <a:pt x="19896" y="24870"/>
                    <a:pt x="12435" y="24870"/>
                  </a:cubicBezTo>
                  <a:cubicBezTo>
                    <a:pt x="6218" y="24870"/>
                    <a:pt x="0" y="19896"/>
                    <a:pt x="0" y="12435"/>
                  </a:cubicBezTo>
                  <a:cubicBezTo>
                    <a:pt x="0" y="6218"/>
                    <a:pt x="4974" y="0"/>
                    <a:pt x="12435" y="0"/>
                  </a:cubicBezTo>
                  <a:cubicBezTo>
                    <a:pt x="19896" y="0"/>
                    <a:pt x="24870" y="6218"/>
                    <a:pt x="24870" y="12435"/>
                  </a:cubicBezTo>
                </a:path>
              </a:pathLst>
            </a:custGeom>
            <a:grpFill/>
            <a:ln w="19050" cap="flat">
              <a:solidFill>
                <a:srgbClr val="E0D5C6"/>
              </a:solidFill>
              <a:prstDash val="solid"/>
              <a:miter/>
            </a:ln>
          </p:spPr>
          <p:txBody>
            <a:bodyPr rtlCol="0" anchor="ctr"/>
            <a:lstStyle/>
            <a:p>
              <a:endParaRPr lang="nb-NO" dirty="0"/>
            </a:p>
          </p:txBody>
        </p:sp>
        <p:sp>
          <p:nvSpPr>
            <p:cNvPr id="93" name="Frihandsfigur: Form 22">
              <a:extLst>
                <a:ext uri="{FF2B5EF4-FFF2-40B4-BE49-F238E27FC236}">
                  <a16:creationId xmlns:a16="http://schemas.microsoft.com/office/drawing/2014/main" id="{9C08E075-3F17-874F-96BE-5C0387542A2D}"/>
                </a:ext>
              </a:extLst>
            </p:cNvPr>
            <p:cNvSpPr/>
            <p:nvPr/>
          </p:nvSpPr>
          <p:spPr>
            <a:xfrm>
              <a:off x="3845483" y="1936607"/>
              <a:ext cx="24870" cy="24870"/>
            </a:xfrm>
            <a:custGeom>
              <a:avLst/>
              <a:gdLst>
                <a:gd name="connsiteX0" fmla="*/ 24870 w 24870"/>
                <a:gd name="connsiteY0" fmla="*/ 12435 h 24870"/>
                <a:gd name="connsiteX1" fmla="*/ 12435 w 24870"/>
                <a:gd name="connsiteY1" fmla="*/ 24870 h 24870"/>
                <a:gd name="connsiteX2" fmla="*/ 0 w 24870"/>
                <a:gd name="connsiteY2" fmla="*/ 12435 h 24870"/>
                <a:gd name="connsiteX3" fmla="*/ 12435 w 24870"/>
                <a:gd name="connsiteY3" fmla="*/ 0 h 24870"/>
                <a:gd name="connsiteX4" fmla="*/ 24870 w 24870"/>
                <a:gd name="connsiteY4" fmla="*/ 12435 h 24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70" h="24870">
                  <a:moveTo>
                    <a:pt x="24870" y="12435"/>
                  </a:moveTo>
                  <a:cubicBezTo>
                    <a:pt x="24870" y="18653"/>
                    <a:pt x="19896" y="24870"/>
                    <a:pt x="12435" y="24870"/>
                  </a:cubicBezTo>
                  <a:cubicBezTo>
                    <a:pt x="6218" y="24870"/>
                    <a:pt x="0" y="19896"/>
                    <a:pt x="0" y="12435"/>
                  </a:cubicBezTo>
                  <a:cubicBezTo>
                    <a:pt x="0" y="6218"/>
                    <a:pt x="4974" y="0"/>
                    <a:pt x="12435" y="0"/>
                  </a:cubicBezTo>
                  <a:cubicBezTo>
                    <a:pt x="19896" y="0"/>
                    <a:pt x="24870" y="6218"/>
                    <a:pt x="24870" y="12435"/>
                  </a:cubicBezTo>
                  <a:close/>
                </a:path>
              </a:pathLst>
            </a:custGeom>
            <a:grpFill/>
            <a:ln w="19050" cap="flat">
              <a:solidFill>
                <a:srgbClr val="E0D5C6"/>
              </a:solidFill>
              <a:prstDash val="solid"/>
              <a:miter/>
            </a:ln>
          </p:spPr>
          <p:txBody>
            <a:bodyPr rtlCol="0" anchor="ctr"/>
            <a:lstStyle/>
            <a:p>
              <a:endParaRPr lang="nb-NO" dirty="0"/>
            </a:p>
          </p:txBody>
        </p:sp>
        <p:sp>
          <p:nvSpPr>
            <p:cNvPr id="94" name="Frihandsfigur: Form 23">
              <a:extLst>
                <a:ext uri="{FF2B5EF4-FFF2-40B4-BE49-F238E27FC236}">
                  <a16:creationId xmlns:a16="http://schemas.microsoft.com/office/drawing/2014/main" id="{9B09BA35-1B9C-664D-867B-78F74845B937}"/>
                </a:ext>
              </a:extLst>
            </p:cNvPr>
            <p:cNvSpPr/>
            <p:nvPr/>
          </p:nvSpPr>
          <p:spPr>
            <a:xfrm>
              <a:off x="4694808" y="1873187"/>
              <a:ext cx="157927" cy="8704"/>
            </a:xfrm>
            <a:custGeom>
              <a:avLst/>
              <a:gdLst>
                <a:gd name="connsiteX0" fmla="*/ 0 w 157927"/>
                <a:gd name="connsiteY0" fmla="*/ 8705 h 8704"/>
                <a:gd name="connsiteX1" fmla="*/ 0 w 157927"/>
                <a:gd name="connsiteY1" fmla="*/ 3731 h 8704"/>
                <a:gd name="connsiteX2" fmla="*/ 7461 w 157927"/>
                <a:gd name="connsiteY2" fmla="*/ 0 h 8704"/>
                <a:gd name="connsiteX3" fmla="*/ 150466 w 157927"/>
                <a:gd name="connsiteY3" fmla="*/ 0 h 8704"/>
                <a:gd name="connsiteX4" fmla="*/ 157927 w 157927"/>
                <a:gd name="connsiteY4" fmla="*/ 3731 h 8704"/>
                <a:gd name="connsiteX5" fmla="*/ 157927 w 157927"/>
                <a:gd name="connsiteY5" fmla="*/ 8705 h 8704"/>
                <a:gd name="connsiteX6" fmla="*/ 0 w 157927"/>
                <a:gd name="connsiteY6" fmla="*/ 8705 h 8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7927" h="8704">
                  <a:moveTo>
                    <a:pt x="0" y="8705"/>
                  </a:moveTo>
                  <a:lnTo>
                    <a:pt x="0" y="3731"/>
                  </a:lnTo>
                  <a:cubicBezTo>
                    <a:pt x="0" y="1244"/>
                    <a:pt x="2487" y="0"/>
                    <a:pt x="7461" y="0"/>
                  </a:cubicBezTo>
                  <a:lnTo>
                    <a:pt x="150466" y="0"/>
                  </a:lnTo>
                  <a:cubicBezTo>
                    <a:pt x="154197" y="0"/>
                    <a:pt x="157927" y="1244"/>
                    <a:pt x="157927" y="3731"/>
                  </a:cubicBezTo>
                  <a:lnTo>
                    <a:pt x="157927" y="8705"/>
                  </a:lnTo>
                  <a:lnTo>
                    <a:pt x="0" y="8705"/>
                  </a:lnTo>
                  <a:close/>
                </a:path>
              </a:pathLst>
            </a:custGeom>
            <a:grpFill/>
            <a:ln w="19050" cap="flat">
              <a:solidFill>
                <a:srgbClr val="E0D5C6"/>
              </a:solidFill>
              <a:prstDash val="solid"/>
              <a:miter/>
            </a:ln>
          </p:spPr>
          <p:txBody>
            <a:bodyPr rtlCol="0" anchor="ctr"/>
            <a:lstStyle/>
            <a:p>
              <a:endParaRPr lang="nb-NO" dirty="0"/>
            </a:p>
          </p:txBody>
        </p:sp>
        <p:sp>
          <p:nvSpPr>
            <p:cNvPr id="95" name="Frihandsfigur: Form 24">
              <a:extLst>
                <a:ext uri="{FF2B5EF4-FFF2-40B4-BE49-F238E27FC236}">
                  <a16:creationId xmlns:a16="http://schemas.microsoft.com/office/drawing/2014/main" id="{87D6D47D-3B0D-A945-B49B-B69805FE685B}"/>
                </a:ext>
              </a:extLst>
            </p:cNvPr>
            <p:cNvSpPr/>
            <p:nvPr/>
          </p:nvSpPr>
          <p:spPr>
            <a:xfrm>
              <a:off x="4694808" y="1873187"/>
              <a:ext cx="157927" cy="8704"/>
            </a:xfrm>
            <a:custGeom>
              <a:avLst/>
              <a:gdLst>
                <a:gd name="connsiteX0" fmla="*/ 0 w 157927"/>
                <a:gd name="connsiteY0" fmla="*/ 8705 h 8704"/>
                <a:gd name="connsiteX1" fmla="*/ 0 w 157927"/>
                <a:gd name="connsiteY1" fmla="*/ 3731 h 8704"/>
                <a:gd name="connsiteX2" fmla="*/ 7461 w 157927"/>
                <a:gd name="connsiteY2" fmla="*/ 0 h 8704"/>
                <a:gd name="connsiteX3" fmla="*/ 150466 w 157927"/>
                <a:gd name="connsiteY3" fmla="*/ 0 h 8704"/>
                <a:gd name="connsiteX4" fmla="*/ 157927 w 157927"/>
                <a:gd name="connsiteY4" fmla="*/ 3731 h 8704"/>
                <a:gd name="connsiteX5" fmla="*/ 157927 w 157927"/>
                <a:gd name="connsiteY5" fmla="*/ 8705 h 8704"/>
                <a:gd name="connsiteX6" fmla="*/ 0 w 157927"/>
                <a:gd name="connsiteY6" fmla="*/ 8705 h 8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7927" h="8704">
                  <a:moveTo>
                    <a:pt x="0" y="8705"/>
                  </a:moveTo>
                  <a:lnTo>
                    <a:pt x="0" y="3731"/>
                  </a:lnTo>
                  <a:cubicBezTo>
                    <a:pt x="0" y="1244"/>
                    <a:pt x="2487" y="0"/>
                    <a:pt x="7461" y="0"/>
                  </a:cubicBezTo>
                  <a:lnTo>
                    <a:pt x="150466" y="0"/>
                  </a:lnTo>
                  <a:cubicBezTo>
                    <a:pt x="154197" y="0"/>
                    <a:pt x="157927" y="1244"/>
                    <a:pt x="157927" y="3731"/>
                  </a:cubicBezTo>
                  <a:lnTo>
                    <a:pt x="157927" y="8705"/>
                  </a:lnTo>
                  <a:lnTo>
                    <a:pt x="0" y="8705"/>
                  </a:lnTo>
                  <a:close/>
                </a:path>
              </a:pathLst>
            </a:custGeom>
            <a:grpFill/>
            <a:ln w="19050" cap="flat">
              <a:solidFill>
                <a:srgbClr val="E0D5C6"/>
              </a:solidFill>
              <a:prstDash val="solid"/>
              <a:miter/>
            </a:ln>
          </p:spPr>
          <p:txBody>
            <a:bodyPr rtlCol="0" anchor="ctr"/>
            <a:lstStyle/>
            <a:p>
              <a:endParaRPr lang="nb-NO" dirty="0"/>
            </a:p>
          </p:txBody>
        </p:sp>
        <p:sp>
          <p:nvSpPr>
            <p:cNvPr id="96" name="Frihandsfigur: Form 25">
              <a:extLst>
                <a:ext uri="{FF2B5EF4-FFF2-40B4-BE49-F238E27FC236}">
                  <a16:creationId xmlns:a16="http://schemas.microsoft.com/office/drawing/2014/main" id="{0B326FAF-D21C-B840-A274-C2A5A1C48AAB}"/>
                </a:ext>
              </a:extLst>
            </p:cNvPr>
            <p:cNvSpPr/>
            <p:nvPr/>
          </p:nvSpPr>
          <p:spPr>
            <a:xfrm>
              <a:off x="5031803" y="2146762"/>
              <a:ext cx="8704" cy="123108"/>
            </a:xfrm>
            <a:custGeom>
              <a:avLst/>
              <a:gdLst>
                <a:gd name="connsiteX0" fmla="*/ 0 w 8704"/>
                <a:gd name="connsiteY0" fmla="*/ 0 h 123108"/>
                <a:gd name="connsiteX1" fmla="*/ 4974 w 8704"/>
                <a:gd name="connsiteY1" fmla="*/ 0 h 123108"/>
                <a:gd name="connsiteX2" fmla="*/ 8704 w 8704"/>
                <a:gd name="connsiteY2" fmla="*/ 6218 h 123108"/>
                <a:gd name="connsiteX3" fmla="*/ 8704 w 8704"/>
                <a:gd name="connsiteY3" fmla="*/ 116891 h 123108"/>
                <a:gd name="connsiteX4" fmla="*/ 4974 w 8704"/>
                <a:gd name="connsiteY4" fmla="*/ 123109 h 123108"/>
                <a:gd name="connsiteX5" fmla="*/ 0 w 8704"/>
                <a:gd name="connsiteY5" fmla="*/ 123109 h 123108"/>
                <a:gd name="connsiteX6" fmla="*/ 0 w 8704"/>
                <a:gd name="connsiteY6" fmla="*/ 0 h 123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4" h="123108">
                  <a:moveTo>
                    <a:pt x="0" y="0"/>
                  </a:moveTo>
                  <a:lnTo>
                    <a:pt x="4974" y="0"/>
                  </a:lnTo>
                  <a:cubicBezTo>
                    <a:pt x="7461" y="0"/>
                    <a:pt x="8704" y="2487"/>
                    <a:pt x="8704" y="6218"/>
                  </a:cubicBezTo>
                  <a:lnTo>
                    <a:pt x="8704" y="116891"/>
                  </a:lnTo>
                  <a:cubicBezTo>
                    <a:pt x="8704" y="120622"/>
                    <a:pt x="7461" y="123109"/>
                    <a:pt x="4974" y="123109"/>
                  </a:cubicBezTo>
                  <a:lnTo>
                    <a:pt x="0" y="123109"/>
                  </a:lnTo>
                  <a:lnTo>
                    <a:pt x="0" y="0"/>
                  </a:lnTo>
                  <a:close/>
                </a:path>
              </a:pathLst>
            </a:custGeom>
            <a:grpFill/>
            <a:ln w="19050" cap="flat">
              <a:solidFill>
                <a:srgbClr val="E0D5C6"/>
              </a:solidFill>
              <a:prstDash val="solid"/>
              <a:miter/>
            </a:ln>
          </p:spPr>
          <p:txBody>
            <a:bodyPr rtlCol="0" anchor="ctr"/>
            <a:lstStyle/>
            <a:p>
              <a:endParaRPr lang="nb-NO" dirty="0"/>
            </a:p>
          </p:txBody>
        </p:sp>
        <p:sp>
          <p:nvSpPr>
            <p:cNvPr id="97" name="Frihandsfigur: Form 26">
              <a:extLst>
                <a:ext uri="{FF2B5EF4-FFF2-40B4-BE49-F238E27FC236}">
                  <a16:creationId xmlns:a16="http://schemas.microsoft.com/office/drawing/2014/main" id="{09BAB6F4-237B-0846-B9F2-04265765656D}"/>
                </a:ext>
              </a:extLst>
            </p:cNvPr>
            <p:cNvSpPr/>
            <p:nvPr/>
          </p:nvSpPr>
          <p:spPr>
            <a:xfrm>
              <a:off x="5031803" y="2146762"/>
              <a:ext cx="8704" cy="123108"/>
            </a:xfrm>
            <a:custGeom>
              <a:avLst/>
              <a:gdLst>
                <a:gd name="connsiteX0" fmla="*/ 0 w 8704"/>
                <a:gd name="connsiteY0" fmla="*/ 0 h 123108"/>
                <a:gd name="connsiteX1" fmla="*/ 4974 w 8704"/>
                <a:gd name="connsiteY1" fmla="*/ 0 h 123108"/>
                <a:gd name="connsiteX2" fmla="*/ 8704 w 8704"/>
                <a:gd name="connsiteY2" fmla="*/ 6218 h 123108"/>
                <a:gd name="connsiteX3" fmla="*/ 8704 w 8704"/>
                <a:gd name="connsiteY3" fmla="*/ 116891 h 123108"/>
                <a:gd name="connsiteX4" fmla="*/ 4974 w 8704"/>
                <a:gd name="connsiteY4" fmla="*/ 123109 h 123108"/>
                <a:gd name="connsiteX5" fmla="*/ 0 w 8704"/>
                <a:gd name="connsiteY5" fmla="*/ 123109 h 123108"/>
                <a:gd name="connsiteX6" fmla="*/ 0 w 8704"/>
                <a:gd name="connsiteY6" fmla="*/ 0 h 123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4" h="123108">
                  <a:moveTo>
                    <a:pt x="0" y="0"/>
                  </a:moveTo>
                  <a:lnTo>
                    <a:pt x="4974" y="0"/>
                  </a:lnTo>
                  <a:cubicBezTo>
                    <a:pt x="7461" y="0"/>
                    <a:pt x="8704" y="2487"/>
                    <a:pt x="8704" y="6218"/>
                  </a:cubicBezTo>
                  <a:lnTo>
                    <a:pt x="8704" y="116891"/>
                  </a:lnTo>
                  <a:cubicBezTo>
                    <a:pt x="8704" y="120622"/>
                    <a:pt x="7461" y="123109"/>
                    <a:pt x="4974" y="123109"/>
                  </a:cubicBezTo>
                  <a:lnTo>
                    <a:pt x="0" y="123109"/>
                  </a:lnTo>
                  <a:lnTo>
                    <a:pt x="0" y="0"/>
                  </a:lnTo>
                  <a:close/>
                </a:path>
              </a:pathLst>
            </a:custGeom>
            <a:grpFill/>
            <a:ln w="19050" cap="flat">
              <a:solidFill>
                <a:srgbClr val="E0D5C6"/>
              </a:solidFill>
              <a:prstDash val="solid"/>
              <a:miter/>
            </a:ln>
          </p:spPr>
          <p:txBody>
            <a:bodyPr rtlCol="0" anchor="ctr"/>
            <a:lstStyle/>
            <a:p>
              <a:endParaRPr lang="nb-NO" dirty="0"/>
            </a:p>
          </p:txBody>
        </p:sp>
        <p:sp>
          <p:nvSpPr>
            <p:cNvPr id="98" name="Frihandsfigur: Form 27">
              <a:extLst>
                <a:ext uri="{FF2B5EF4-FFF2-40B4-BE49-F238E27FC236}">
                  <a16:creationId xmlns:a16="http://schemas.microsoft.com/office/drawing/2014/main" id="{4D9801B9-49CE-EF4F-A5C7-F5E41A8B9EDB}"/>
                </a:ext>
              </a:extLst>
            </p:cNvPr>
            <p:cNvSpPr/>
            <p:nvPr/>
          </p:nvSpPr>
          <p:spPr>
            <a:xfrm>
              <a:off x="5031803" y="2304689"/>
              <a:ext cx="8704" cy="123108"/>
            </a:xfrm>
            <a:custGeom>
              <a:avLst/>
              <a:gdLst>
                <a:gd name="connsiteX0" fmla="*/ 0 w 8704"/>
                <a:gd name="connsiteY0" fmla="*/ 0 h 123108"/>
                <a:gd name="connsiteX1" fmla="*/ 4974 w 8704"/>
                <a:gd name="connsiteY1" fmla="*/ 0 h 123108"/>
                <a:gd name="connsiteX2" fmla="*/ 8704 w 8704"/>
                <a:gd name="connsiteY2" fmla="*/ 6218 h 123108"/>
                <a:gd name="connsiteX3" fmla="*/ 8704 w 8704"/>
                <a:gd name="connsiteY3" fmla="*/ 116891 h 123108"/>
                <a:gd name="connsiteX4" fmla="*/ 4974 w 8704"/>
                <a:gd name="connsiteY4" fmla="*/ 123109 h 123108"/>
                <a:gd name="connsiteX5" fmla="*/ 0 w 8704"/>
                <a:gd name="connsiteY5" fmla="*/ 123109 h 123108"/>
                <a:gd name="connsiteX6" fmla="*/ 0 w 8704"/>
                <a:gd name="connsiteY6" fmla="*/ 0 h 123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4" h="123108">
                  <a:moveTo>
                    <a:pt x="0" y="0"/>
                  </a:moveTo>
                  <a:lnTo>
                    <a:pt x="4974" y="0"/>
                  </a:lnTo>
                  <a:cubicBezTo>
                    <a:pt x="7461" y="0"/>
                    <a:pt x="8704" y="2487"/>
                    <a:pt x="8704" y="6218"/>
                  </a:cubicBezTo>
                  <a:lnTo>
                    <a:pt x="8704" y="116891"/>
                  </a:lnTo>
                  <a:cubicBezTo>
                    <a:pt x="8704" y="120622"/>
                    <a:pt x="7461" y="123109"/>
                    <a:pt x="4974" y="123109"/>
                  </a:cubicBezTo>
                  <a:lnTo>
                    <a:pt x="0" y="123109"/>
                  </a:lnTo>
                  <a:lnTo>
                    <a:pt x="0" y="0"/>
                  </a:lnTo>
                  <a:close/>
                </a:path>
              </a:pathLst>
            </a:custGeom>
            <a:grpFill/>
            <a:ln w="19050" cap="flat">
              <a:solidFill>
                <a:srgbClr val="E0D5C6"/>
              </a:solidFill>
              <a:prstDash val="solid"/>
              <a:miter/>
            </a:ln>
          </p:spPr>
          <p:txBody>
            <a:bodyPr rtlCol="0" anchor="ctr"/>
            <a:lstStyle/>
            <a:p>
              <a:endParaRPr lang="nb-NO" dirty="0"/>
            </a:p>
          </p:txBody>
        </p:sp>
        <p:sp>
          <p:nvSpPr>
            <p:cNvPr id="99" name="Frihandsfigur: Form 28">
              <a:extLst>
                <a:ext uri="{FF2B5EF4-FFF2-40B4-BE49-F238E27FC236}">
                  <a16:creationId xmlns:a16="http://schemas.microsoft.com/office/drawing/2014/main" id="{C1BAF3DD-9303-034A-9B3E-492E4F9BB79D}"/>
                </a:ext>
              </a:extLst>
            </p:cNvPr>
            <p:cNvSpPr/>
            <p:nvPr/>
          </p:nvSpPr>
          <p:spPr>
            <a:xfrm>
              <a:off x="5031803" y="2304689"/>
              <a:ext cx="8704" cy="123108"/>
            </a:xfrm>
            <a:custGeom>
              <a:avLst/>
              <a:gdLst>
                <a:gd name="connsiteX0" fmla="*/ 0 w 8704"/>
                <a:gd name="connsiteY0" fmla="*/ 0 h 123108"/>
                <a:gd name="connsiteX1" fmla="*/ 4974 w 8704"/>
                <a:gd name="connsiteY1" fmla="*/ 0 h 123108"/>
                <a:gd name="connsiteX2" fmla="*/ 8704 w 8704"/>
                <a:gd name="connsiteY2" fmla="*/ 6218 h 123108"/>
                <a:gd name="connsiteX3" fmla="*/ 8704 w 8704"/>
                <a:gd name="connsiteY3" fmla="*/ 116891 h 123108"/>
                <a:gd name="connsiteX4" fmla="*/ 4974 w 8704"/>
                <a:gd name="connsiteY4" fmla="*/ 123109 h 123108"/>
                <a:gd name="connsiteX5" fmla="*/ 0 w 8704"/>
                <a:gd name="connsiteY5" fmla="*/ 123109 h 123108"/>
                <a:gd name="connsiteX6" fmla="*/ 0 w 8704"/>
                <a:gd name="connsiteY6" fmla="*/ 0 h 123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4" h="123108">
                  <a:moveTo>
                    <a:pt x="0" y="0"/>
                  </a:moveTo>
                  <a:lnTo>
                    <a:pt x="4974" y="0"/>
                  </a:lnTo>
                  <a:cubicBezTo>
                    <a:pt x="7461" y="0"/>
                    <a:pt x="8704" y="2487"/>
                    <a:pt x="8704" y="6218"/>
                  </a:cubicBezTo>
                  <a:lnTo>
                    <a:pt x="8704" y="116891"/>
                  </a:lnTo>
                  <a:cubicBezTo>
                    <a:pt x="8704" y="120622"/>
                    <a:pt x="7461" y="123109"/>
                    <a:pt x="4974" y="123109"/>
                  </a:cubicBezTo>
                  <a:lnTo>
                    <a:pt x="0" y="123109"/>
                  </a:lnTo>
                  <a:lnTo>
                    <a:pt x="0" y="0"/>
                  </a:lnTo>
                  <a:close/>
                </a:path>
              </a:pathLst>
            </a:custGeom>
            <a:grpFill/>
            <a:ln w="19050" cap="flat">
              <a:solidFill>
                <a:srgbClr val="E0D5C6"/>
              </a:solidFill>
              <a:prstDash val="solid"/>
              <a:miter/>
            </a:ln>
          </p:spPr>
          <p:txBody>
            <a:bodyPr rtlCol="0" anchor="ctr"/>
            <a:lstStyle/>
            <a:p>
              <a:endParaRPr lang="nb-NO" dirty="0"/>
            </a:p>
          </p:txBody>
        </p:sp>
      </p:grpSp>
      <p:grpSp>
        <p:nvGrpSpPr>
          <p:cNvPr id="100" name="Group 99">
            <a:extLst>
              <a:ext uri="{FF2B5EF4-FFF2-40B4-BE49-F238E27FC236}">
                <a16:creationId xmlns:a16="http://schemas.microsoft.com/office/drawing/2014/main" id="{439F1F95-1F90-8140-BBFF-029B228CC25A}"/>
              </a:ext>
            </a:extLst>
          </p:cNvPr>
          <p:cNvGrpSpPr/>
          <p:nvPr userDrawn="1"/>
        </p:nvGrpSpPr>
        <p:grpSpPr>
          <a:xfrm>
            <a:off x="4733357" y="1684173"/>
            <a:ext cx="7457398" cy="3915848"/>
            <a:chOff x="4733357" y="1684173"/>
            <a:chExt cx="7457398" cy="3915848"/>
          </a:xfrm>
          <a:solidFill>
            <a:srgbClr val="F5F3F0"/>
          </a:solidFill>
        </p:grpSpPr>
        <p:sp>
          <p:nvSpPr>
            <p:cNvPr id="101" name="Frihandsfigur: Form 18">
              <a:extLst>
                <a:ext uri="{FF2B5EF4-FFF2-40B4-BE49-F238E27FC236}">
                  <a16:creationId xmlns:a16="http://schemas.microsoft.com/office/drawing/2014/main" id="{1B309ECE-2D03-474B-BB28-47A60B09B446}"/>
                </a:ext>
              </a:extLst>
            </p:cNvPr>
            <p:cNvSpPr/>
            <p:nvPr/>
          </p:nvSpPr>
          <p:spPr>
            <a:xfrm>
              <a:off x="5645472" y="1684173"/>
              <a:ext cx="5634412" cy="3716886"/>
            </a:xfrm>
            <a:custGeom>
              <a:avLst/>
              <a:gdLst>
                <a:gd name="connsiteX0" fmla="*/ 5456573 w 5634412"/>
                <a:gd name="connsiteY0" fmla="*/ 3499270 h 3716885"/>
                <a:gd name="connsiteX1" fmla="*/ 200207 w 5634412"/>
                <a:gd name="connsiteY1" fmla="*/ 3499270 h 3716885"/>
                <a:gd name="connsiteX2" fmla="*/ 200207 w 5634412"/>
                <a:gd name="connsiteY2" fmla="*/ 174093 h 3716885"/>
                <a:gd name="connsiteX3" fmla="*/ 5455329 w 5634412"/>
                <a:gd name="connsiteY3" fmla="*/ 174093 h 3716885"/>
                <a:gd name="connsiteX4" fmla="*/ 5455329 w 5634412"/>
                <a:gd name="connsiteY4" fmla="*/ 3499270 h 3716885"/>
                <a:gd name="connsiteX5" fmla="*/ 5480200 w 5634412"/>
                <a:gd name="connsiteY5" fmla="*/ 0 h 3716885"/>
                <a:gd name="connsiteX6" fmla="*/ 155440 w 5634412"/>
                <a:gd name="connsiteY6" fmla="*/ 0 h 3716885"/>
                <a:gd name="connsiteX7" fmla="*/ 0 w 5634412"/>
                <a:gd name="connsiteY7" fmla="*/ 155440 h 3716885"/>
                <a:gd name="connsiteX8" fmla="*/ 0 w 5634412"/>
                <a:gd name="connsiteY8" fmla="*/ 3716886 h 3716885"/>
                <a:gd name="connsiteX9" fmla="*/ 5634396 w 5634412"/>
                <a:gd name="connsiteY9" fmla="*/ 3716886 h 3716885"/>
                <a:gd name="connsiteX10" fmla="*/ 5634396 w 5634412"/>
                <a:gd name="connsiteY10" fmla="*/ 155440 h 3716885"/>
                <a:gd name="connsiteX11" fmla="*/ 5480200 w 5634412"/>
                <a:gd name="connsiteY11" fmla="*/ 0 h 3716885"/>
                <a:gd name="connsiteX0" fmla="*/ 5456573 w 5634412"/>
                <a:gd name="connsiteY0" fmla="*/ 3499270 h 3716886"/>
                <a:gd name="connsiteX1" fmla="*/ 200207 w 5634412"/>
                <a:gd name="connsiteY1" fmla="*/ 3499270 h 3716886"/>
                <a:gd name="connsiteX2" fmla="*/ 200207 w 5634412"/>
                <a:gd name="connsiteY2" fmla="*/ 174093 h 3716886"/>
                <a:gd name="connsiteX3" fmla="*/ 5455329 w 5634412"/>
                <a:gd name="connsiteY3" fmla="*/ 3499270 h 3716886"/>
                <a:gd name="connsiteX4" fmla="*/ 5456573 w 5634412"/>
                <a:gd name="connsiteY4" fmla="*/ 3499270 h 3716886"/>
                <a:gd name="connsiteX5" fmla="*/ 5480200 w 5634412"/>
                <a:gd name="connsiteY5" fmla="*/ 0 h 3716886"/>
                <a:gd name="connsiteX6" fmla="*/ 155440 w 5634412"/>
                <a:gd name="connsiteY6" fmla="*/ 0 h 3716886"/>
                <a:gd name="connsiteX7" fmla="*/ 0 w 5634412"/>
                <a:gd name="connsiteY7" fmla="*/ 155440 h 3716886"/>
                <a:gd name="connsiteX8" fmla="*/ 0 w 5634412"/>
                <a:gd name="connsiteY8" fmla="*/ 3716886 h 3716886"/>
                <a:gd name="connsiteX9" fmla="*/ 5634396 w 5634412"/>
                <a:gd name="connsiteY9" fmla="*/ 3716886 h 3716886"/>
                <a:gd name="connsiteX10" fmla="*/ 5634396 w 5634412"/>
                <a:gd name="connsiteY10" fmla="*/ 155440 h 3716886"/>
                <a:gd name="connsiteX11" fmla="*/ 5480200 w 5634412"/>
                <a:gd name="connsiteY11" fmla="*/ 0 h 3716886"/>
                <a:gd name="connsiteX0" fmla="*/ 5455329 w 5634412"/>
                <a:gd name="connsiteY0" fmla="*/ 3499270 h 3716886"/>
                <a:gd name="connsiteX1" fmla="*/ 200207 w 5634412"/>
                <a:gd name="connsiteY1" fmla="*/ 3499270 h 3716886"/>
                <a:gd name="connsiteX2" fmla="*/ 200207 w 5634412"/>
                <a:gd name="connsiteY2" fmla="*/ 174093 h 3716886"/>
                <a:gd name="connsiteX3" fmla="*/ 5455329 w 5634412"/>
                <a:gd name="connsiteY3" fmla="*/ 3499270 h 3716886"/>
                <a:gd name="connsiteX4" fmla="*/ 5480200 w 5634412"/>
                <a:gd name="connsiteY4" fmla="*/ 0 h 3716886"/>
                <a:gd name="connsiteX5" fmla="*/ 155440 w 5634412"/>
                <a:gd name="connsiteY5" fmla="*/ 0 h 3716886"/>
                <a:gd name="connsiteX6" fmla="*/ 0 w 5634412"/>
                <a:gd name="connsiteY6" fmla="*/ 155440 h 3716886"/>
                <a:gd name="connsiteX7" fmla="*/ 0 w 5634412"/>
                <a:gd name="connsiteY7" fmla="*/ 3716886 h 3716886"/>
                <a:gd name="connsiteX8" fmla="*/ 5634396 w 5634412"/>
                <a:gd name="connsiteY8" fmla="*/ 3716886 h 3716886"/>
                <a:gd name="connsiteX9" fmla="*/ 5634396 w 5634412"/>
                <a:gd name="connsiteY9" fmla="*/ 155440 h 3716886"/>
                <a:gd name="connsiteX10" fmla="*/ 5480200 w 5634412"/>
                <a:gd name="connsiteY10" fmla="*/ 0 h 3716886"/>
                <a:gd name="connsiteX0" fmla="*/ 5455329 w 5634412"/>
                <a:gd name="connsiteY0" fmla="*/ 3499270 h 3716886"/>
                <a:gd name="connsiteX1" fmla="*/ 200207 w 5634412"/>
                <a:gd name="connsiteY1" fmla="*/ 174093 h 3716886"/>
                <a:gd name="connsiteX2" fmla="*/ 5455329 w 5634412"/>
                <a:gd name="connsiteY2" fmla="*/ 3499270 h 3716886"/>
                <a:gd name="connsiteX3" fmla="*/ 5480200 w 5634412"/>
                <a:gd name="connsiteY3" fmla="*/ 0 h 3716886"/>
                <a:gd name="connsiteX4" fmla="*/ 155440 w 5634412"/>
                <a:gd name="connsiteY4" fmla="*/ 0 h 3716886"/>
                <a:gd name="connsiteX5" fmla="*/ 0 w 5634412"/>
                <a:gd name="connsiteY5" fmla="*/ 155440 h 3716886"/>
                <a:gd name="connsiteX6" fmla="*/ 0 w 5634412"/>
                <a:gd name="connsiteY6" fmla="*/ 3716886 h 3716886"/>
                <a:gd name="connsiteX7" fmla="*/ 5634396 w 5634412"/>
                <a:gd name="connsiteY7" fmla="*/ 3716886 h 3716886"/>
                <a:gd name="connsiteX8" fmla="*/ 5634396 w 5634412"/>
                <a:gd name="connsiteY8" fmla="*/ 155440 h 3716886"/>
                <a:gd name="connsiteX9" fmla="*/ 5480200 w 5634412"/>
                <a:gd name="connsiteY9" fmla="*/ 0 h 3716886"/>
                <a:gd name="connsiteX0" fmla="*/ 5480200 w 5634412"/>
                <a:gd name="connsiteY0" fmla="*/ 0 h 3716886"/>
                <a:gd name="connsiteX1" fmla="*/ 155440 w 5634412"/>
                <a:gd name="connsiteY1" fmla="*/ 0 h 3716886"/>
                <a:gd name="connsiteX2" fmla="*/ 0 w 5634412"/>
                <a:gd name="connsiteY2" fmla="*/ 155440 h 3716886"/>
                <a:gd name="connsiteX3" fmla="*/ 0 w 5634412"/>
                <a:gd name="connsiteY3" fmla="*/ 3716886 h 3716886"/>
                <a:gd name="connsiteX4" fmla="*/ 5634396 w 5634412"/>
                <a:gd name="connsiteY4" fmla="*/ 3716886 h 3716886"/>
                <a:gd name="connsiteX5" fmla="*/ 5634396 w 5634412"/>
                <a:gd name="connsiteY5" fmla="*/ 155440 h 3716886"/>
                <a:gd name="connsiteX6" fmla="*/ 5480200 w 5634412"/>
                <a:gd name="connsiteY6" fmla="*/ 0 h 37168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634412" h="3716886">
                  <a:moveTo>
                    <a:pt x="5480200" y="0"/>
                  </a:moveTo>
                  <a:lnTo>
                    <a:pt x="155440" y="0"/>
                  </a:lnTo>
                  <a:cubicBezTo>
                    <a:pt x="69637" y="0"/>
                    <a:pt x="0" y="69637"/>
                    <a:pt x="0" y="155440"/>
                  </a:cubicBezTo>
                  <a:lnTo>
                    <a:pt x="0" y="3716886"/>
                  </a:lnTo>
                  <a:lnTo>
                    <a:pt x="5634396" y="3716886"/>
                  </a:lnTo>
                  <a:lnTo>
                    <a:pt x="5634396" y="155440"/>
                  </a:lnTo>
                  <a:cubicBezTo>
                    <a:pt x="5635640" y="69637"/>
                    <a:pt x="5566002" y="0"/>
                    <a:pt x="5480200" y="0"/>
                  </a:cubicBezTo>
                  <a:close/>
                </a:path>
              </a:pathLst>
            </a:custGeom>
            <a:grpFill/>
            <a:ln w="19050" cap="flat">
              <a:solidFill>
                <a:srgbClr val="E0D5C6"/>
              </a:solidFill>
              <a:prstDash val="solid"/>
              <a:miter/>
            </a:ln>
          </p:spPr>
          <p:txBody>
            <a:bodyPr rtlCol="0" anchor="ctr"/>
            <a:lstStyle/>
            <a:p>
              <a:endParaRPr lang="nb-NO" dirty="0"/>
            </a:p>
          </p:txBody>
        </p:sp>
        <p:sp>
          <p:nvSpPr>
            <p:cNvPr id="102" name="Frihandsfigur: Form 14">
              <a:extLst>
                <a:ext uri="{FF2B5EF4-FFF2-40B4-BE49-F238E27FC236}">
                  <a16:creationId xmlns:a16="http://schemas.microsoft.com/office/drawing/2014/main" id="{7EF60AB6-C9E7-8A40-91D5-DD711A908C92}"/>
                </a:ext>
              </a:extLst>
            </p:cNvPr>
            <p:cNvSpPr/>
            <p:nvPr/>
          </p:nvSpPr>
          <p:spPr>
            <a:xfrm>
              <a:off x="4733357" y="5398571"/>
              <a:ext cx="7457398" cy="201450"/>
            </a:xfrm>
            <a:custGeom>
              <a:avLst/>
              <a:gdLst>
                <a:gd name="connsiteX0" fmla="*/ 7444964 w 7457398"/>
                <a:gd name="connsiteY0" fmla="*/ 0 h 201450"/>
                <a:gd name="connsiteX1" fmla="*/ 5419267 w 7457398"/>
                <a:gd name="connsiteY1" fmla="*/ 0 h 201450"/>
                <a:gd name="connsiteX2" fmla="*/ 2039375 w 7457398"/>
                <a:gd name="connsiteY2" fmla="*/ 0 h 201450"/>
                <a:gd name="connsiteX3" fmla="*/ 12435 w 7457398"/>
                <a:gd name="connsiteY3" fmla="*/ 0 h 201450"/>
                <a:gd name="connsiteX4" fmla="*/ 0 w 7457398"/>
                <a:gd name="connsiteY4" fmla="*/ 12435 h 201450"/>
                <a:gd name="connsiteX5" fmla="*/ 0 w 7457398"/>
                <a:gd name="connsiteY5" fmla="*/ 121865 h 201450"/>
                <a:gd name="connsiteX6" fmla="*/ 12435 w 7457398"/>
                <a:gd name="connsiteY6" fmla="*/ 134300 h 201450"/>
                <a:gd name="connsiteX7" fmla="*/ 305906 w 7457398"/>
                <a:gd name="connsiteY7" fmla="*/ 200207 h 201450"/>
                <a:gd name="connsiteX8" fmla="*/ 319585 w 7457398"/>
                <a:gd name="connsiteY8" fmla="*/ 201450 h 201450"/>
                <a:gd name="connsiteX9" fmla="*/ 2025697 w 7457398"/>
                <a:gd name="connsiteY9" fmla="*/ 201450 h 201450"/>
                <a:gd name="connsiteX10" fmla="*/ 5431702 w 7457398"/>
                <a:gd name="connsiteY10" fmla="*/ 201450 h 201450"/>
                <a:gd name="connsiteX11" fmla="*/ 7137814 w 7457398"/>
                <a:gd name="connsiteY11" fmla="*/ 201450 h 201450"/>
                <a:gd name="connsiteX12" fmla="*/ 7151492 w 7457398"/>
                <a:gd name="connsiteY12" fmla="*/ 200207 h 201450"/>
                <a:gd name="connsiteX13" fmla="*/ 7444964 w 7457398"/>
                <a:gd name="connsiteY13" fmla="*/ 134300 h 201450"/>
                <a:gd name="connsiteX14" fmla="*/ 7457399 w 7457398"/>
                <a:gd name="connsiteY14" fmla="*/ 121865 h 201450"/>
                <a:gd name="connsiteX15" fmla="*/ 7457399 w 7457398"/>
                <a:gd name="connsiteY15" fmla="*/ 12435 h 201450"/>
                <a:gd name="connsiteX16" fmla="*/ 7444964 w 7457398"/>
                <a:gd name="connsiteY16" fmla="*/ 0 h 201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7457398" h="201450">
                  <a:moveTo>
                    <a:pt x="7444964" y="0"/>
                  </a:moveTo>
                  <a:lnTo>
                    <a:pt x="5419267" y="0"/>
                  </a:lnTo>
                  <a:lnTo>
                    <a:pt x="2039375" y="0"/>
                  </a:lnTo>
                  <a:lnTo>
                    <a:pt x="12435" y="0"/>
                  </a:lnTo>
                  <a:cubicBezTo>
                    <a:pt x="6218" y="0"/>
                    <a:pt x="0" y="4974"/>
                    <a:pt x="0" y="12435"/>
                  </a:cubicBezTo>
                  <a:lnTo>
                    <a:pt x="0" y="121865"/>
                  </a:lnTo>
                  <a:cubicBezTo>
                    <a:pt x="0" y="128083"/>
                    <a:pt x="4974" y="134300"/>
                    <a:pt x="12435" y="134300"/>
                  </a:cubicBezTo>
                  <a:lnTo>
                    <a:pt x="305906" y="200207"/>
                  </a:lnTo>
                  <a:cubicBezTo>
                    <a:pt x="310880" y="201450"/>
                    <a:pt x="314611" y="201450"/>
                    <a:pt x="319585" y="201450"/>
                  </a:cubicBezTo>
                  <a:lnTo>
                    <a:pt x="2025697" y="201450"/>
                  </a:lnTo>
                  <a:lnTo>
                    <a:pt x="5431702" y="201450"/>
                  </a:lnTo>
                  <a:lnTo>
                    <a:pt x="7137814" y="201450"/>
                  </a:lnTo>
                  <a:cubicBezTo>
                    <a:pt x="7142788" y="201450"/>
                    <a:pt x="7146519" y="201450"/>
                    <a:pt x="7151492" y="200207"/>
                  </a:cubicBezTo>
                  <a:lnTo>
                    <a:pt x="7444964" y="134300"/>
                  </a:lnTo>
                  <a:cubicBezTo>
                    <a:pt x="7451181" y="134300"/>
                    <a:pt x="7457399" y="129326"/>
                    <a:pt x="7457399" y="121865"/>
                  </a:cubicBezTo>
                  <a:lnTo>
                    <a:pt x="7457399" y="12435"/>
                  </a:lnTo>
                  <a:cubicBezTo>
                    <a:pt x="7457399" y="4974"/>
                    <a:pt x="7452425" y="0"/>
                    <a:pt x="7444964" y="0"/>
                  </a:cubicBezTo>
                  <a:close/>
                </a:path>
              </a:pathLst>
            </a:custGeom>
            <a:grpFill/>
            <a:ln w="19050" cap="flat">
              <a:solidFill>
                <a:srgbClr val="E0D5C6"/>
              </a:solidFill>
              <a:prstDash val="solid"/>
              <a:miter/>
            </a:ln>
          </p:spPr>
          <p:txBody>
            <a:bodyPr rtlCol="0" anchor="ctr"/>
            <a:lstStyle/>
            <a:p>
              <a:endParaRPr lang="nb-NO" dirty="0"/>
            </a:p>
          </p:txBody>
        </p:sp>
      </p:grpSp>
      <p:sp>
        <p:nvSpPr>
          <p:cNvPr id="103" name="Platshållare för bild 53">
            <a:extLst>
              <a:ext uri="{FF2B5EF4-FFF2-40B4-BE49-F238E27FC236}">
                <a16:creationId xmlns:a16="http://schemas.microsoft.com/office/drawing/2014/main" id="{6E9BA234-5A20-7A46-A318-51F7378B5683}"/>
              </a:ext>
            </a:extLst>
          </p:cNvPr>
          <p:cNvSpPr>
            <a:spLocks noGrp="1"/>
          </p:cNvSpPr>
          <p:nvPr>
            <p:ph type="pic" sz="quarter" idx="14" hasCustomPrompt="1"/>
          </p:nvPr>
        </p:nvSpPr>
        <p:spPr>
          <a:xfrm>
            <a:off x="2794568" y="2000026"/>
            <a:ext cx="2111500" cy="3020514"/>
          </a:xfrm>
          <a:custGeom>
            <a:avLst/>
            <a:gdLst>
              <a:gd name="connsiteX0" fmla="*/ 38550 w 2111500"/>
              <a:gd name="connsiteY0" fmla="*/ 0 h 3020514"/>
              <a:gd name="connsiteX1" fmla="*/ 2072951 w 2111500"/>
              <a:gd name="connsiteY1" fmla="*/ 0 h 3020514"/>
              <a:gd name="connsiteX2" fmla="*/ 2111500 w 2111500"/>
              <a:gd name="connsiteY2" fmla="*/ 38550 h 3020514"/>
              <a:gd name="connsiteX3" fmla="*/ 2111500 w 2111500"/>
              <a:gd name="connsiteY3" fmla="*/ 2981965 h 3020514"/>
              <a:gd name="connsiteX4" fmla="*/ 2072951 w 2111500"/>
              <a:gd name="connsiteY4" fmla="*/ 3020514 h 3020514"/>
              <a:gd name="connsiteX5" fmla="*/ 38550 w 2111500"/>
              <a:gd name="connsiteY5" fmla="*/ 3020514 h 3020514"/>
              <a:gd name="connsiteX6" fmla="*/ 0 w 2111500"/>
              <a:gd name="connsiteY6" fmla="*/ 2981965 h 3020514"/>
              <a:gd name="connsiteX7" fmla="*/ 0 w 2111500"/>
              <a:gd name="connsiteY7" fmla="*/ 38550 h 3020514"/>
              <a:gd name="connsiteX8" fmla="*/ 38550 w 2111500"/>
              <a:gd name="connsiteY8" fmla="*/ 0 h 3020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1500" h="3020514">
                <a:moveTo>
                  <a:pt x="38550" y="0"/>
                </a:moveTo>
                <a:lnTo>
                  <a:pt x="2072951" y="0"/>
                </a:lnTo>
                <a:cubicBezTo>
                  <a:pt x="2094091" y="0"/>
                  <a:pt x="2111500" y="17410"/>
                  <a:pt x="2111500" y="38550"/>
                </a:cubicBezTo>
                <a:lnTo>
                  <a:pt x="2111500" y="2981965"/>
                </a:lnTo>
                <a:cubicBezTo>
                  <a:pt x="2111500" y="3003105"/>
                  <a:pt x="2094091" y="3020514"/>
                  <a:pt x="2072951" y="3020514"/>
                </a:cubicBezTo>
                <a:lnTo>
                  <a:pt x="38550" y="3020514"/>
                </a:lnTo>
                <a:cubicBezTo>
                  <a:pt x="17410" y="3020514"/>
                  <a:pt x="0" y="3003105"/>
                  <a:pt x="0" y="2981965"/>
                </a:cubicBezTo>
                <a:lnTo>
                  <a:pt x="0" y="38550"/>
                </a:lnTo>
                <a:cubicBezTo>
                  <a:pt x="0" y="17410"/>
                  <a:pt x="17410" y="0"/>
                  <a:pt x="38550" y="0"/>
                </a:cubicBezTo>
                <a:close/>
              </a:path>
            </a:pathLst>
          </a:custGeom>
          <a:solidFill>
            <a:schemeClr val="bg1"/>
          </a:solidFill>
          <a:ln w="19050">
            <a:solidFill>
              <a:srgbClr val="E3D9CC"/>
            </a:solidFill>
          </a:ln>
        </p:spPr>
        <p:txBody>
          <a:bodyPr wrap="square" lIns="180000" tIns="180000" rIns="180000" bIns="180000" anchor="ctr" anchorCtr="1">
            <a:noAutofit/>
          </a:bodyPr>
          <a:lstStyle>
            <a:lvl1pPr marL="0" indent="0" algn="ctr">
              <a:buNone/>
              <a:defRPr sz="1500" b="0" i="0">
                <a:latin typeface="+mj-lt"/>
              </a:defRPr>
            </a:lvl1pPr>
          </a:lstStyle>
          <a:p>
            <a:r>
              <a:rPr lang="nb-NO" dirty="0"/>
              <a:t>Bilde</a:t>
            </a:r>
          </a:p>
        </p:txBody>
      </p:sp>
      <p:sp>
        <p:nvSpPr>
          <p:cNvPr id="104" name="Platshållare för bild 49">
            <a:extLst>
              <a:ext uri="{FF2B5EF4-FFF2-40B4-BE49-F238E27FC236}">
                <a16:creationId xmlns:a16="http://schemas.microsoft.com/office/drawing/2014/main" id="{178C3439-060C-9043-AC34-A184A18FB1EA}"/>
              </a:ext>
            </a:extLst>
          </p:cNvPr>
          <p:cNvSpPr>
            <a:spLocks noGrp="1"/>
          </p:cNvSpPr>
          <p:nvPr>
            <p:ph type="pic" sz="quarter" idx="15" hasCustomPrompt="1"/>
          </p:nvPr>
        </p:nvSpPr>
        <p:spPr>
          <a:xfrm>
            <a:off x="5824701" y="1851025"/>
            <a:ext cx="5274710" cy="3348582"/>
          </a:xfrm>
          <a:prstGeom prst="rect">
            <a:avLst/>
          </a:prstGeom>
          <a:solidFill>
            <a:schemeClr val="bg1"/>
          </a:solidFill>
          <a:ln w="19050">
            <a:solidFill>
              <a:srgbClr val="E3D9CC"/>
            </a:solidFill>
          </a:ln>
        </p:spPr>
        <p:txBody>
          <a:bodyPr lIns="180000" tIns="180000" rIns="180000" bIns="180000" anchor="ctr" anchorCtr="1"/>
          <a:lstStyle>
            <a:lvl1pPr marL="0" indent="0" algn="ctr">
              <a:buNone/>
              <a:defRPr sz="1500" b="0" i="0">
                <a:latin typeface="+mj-lt"/>
              </a:defRPr>
            </a:lvl1pPr>
          </a:lstStyle>
          <a:p>
            <a:r>
              <a:rPr lang="nb-NO" dirty="0"/>
              <a:t>Bilde</a:t>
            </a:r>
          </a:p>
        </p:txBody>
      </p:sp>
    </p:spTree>
    <p:extLst>
      <p:ext uri="{BB962C8B-B14F-4D97-AF65-F5344CB8AC3E}">
        <p14:creationId xmlns:p14="http://schemas.microsoft.com/office/powerpoint/2010/main" val="34423523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Devices M+M+T on beige">
    <p:bg>
      <p:bgPr>
        <a:solidFill>
          <a:srgbClr val="F5F3F0"/>
        </a:solidFill>
        <a:effectLst/>
      </p:bgPr>
    </p:bg>
    <p:spTree>
      <p:nvGrpSpPr>
        <p:cNvPr id="1" name=""/>
        <p:cNvGrpSpPr/>
        <p:nvPr/>
      </p:nvGrpSpPr>
      <p:grpSpPr>
        <a:xfrm>
          <a:off x="0" y="0"/>
          <a:ext cx="0" cy="0"/>
          <a:chOff x="0" y="0"/>
          <a:chExt cx="0" cy="0"/>
        </a:xfrm>
      </p:grpSpPr>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r>
              <a:rPr lang="nb-NO" dirty="0"/>
              <a:t>Formuesforvaltning</a:t>
            </a:r>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nb-NO" smtClean="0"/>
              <a:t>‹#›</a:t>
            </a:fld>
            <a:endParaRPr lang="nb-NO" dirty="0"/>
          </a:p>
        </p:txBody>
      </p:sp>
      <p:sp>
        <p:nvSpPr>
          <p:cNvPr id="6" name="Rubrik 5">
            <a:extLst>
              <a:ext uri="{FF2B5EF4-FFF2-40B4-BE49-F238E27FC236}">
                <a16:creationId xmlns:a16="http://schemas.microsoft.com/office/drawing/2014/main" id="{D214133D-DD29-4C9B-A568-B2D896FB5987}"/>
              </a:ext>
            </a:extLst>
          </p:cNvPr>
          <p:cNvSpPr>
            <a:spLocks noGrp="1"/>
          </p:cNvSpPr>
          <p:nvPr>
            <p:ph type="title"/>
          </p:nvPr>
        </p:nvSpPr>
        <p:spPr>
          <a:xfrm>
            <a:off x="681718" y="671286"/>
            <a:ext cx="7920000" cy="432000"/>
          </a:xfrm>
          <a:prstGeom prst="rect">
            <a:avLst/>
          </a:prstGeom>
        </p:spPr>
        <p:txBody>
          <a:bodyPr/>
          <a:lstStyle>
            <a:lvl1pPr>
              <a:defRPr sz="3600"/>
            </a:lvl1pPr>
          </a:lstStyle>
          <a:p>
            <a:r>
              <a:rPr lang="en-US"/>
              <a:t>Click to edit Master title style</a:t>
            </a:r>
            <a:endParaRPr lang="nb-NO" dirty="0"/>
          </a:p>
        </p:txBody>
      </p:sp>
      <p:grpSp>
        <p:nvGrpSpPr>
          <p:cNvPr id="63" name="Group 62">
            <a:extLst>
              <a:ext uri="{FF2B5EF4-FFF2-40B4-BE49-F238E27FC236}">
                <a16:creationId xmlns:a16="http://schemas.microsoft.com/office/drawing/2014/main" id="{1D898C8F-BBD8-FA45-8392-66FE99EDEF7E}"/>
              </a:ext>
            </a:extLst>
          </p:cNvPr>
          <p:cNvGrpSpPr/>
          <p:nvPr userDrawn="1"/>
        </p:nvGrpSpPr>
        <p:grpSpPr>
          <a:xfrm>
            <a:off x="4029165" y="1864434"/>
            <a:ext cx="1881462" cy="3711509"/>
            <a:chOff x="708078" y="2065933"/>
            <a:chExt cx="1456164" cy="2872535"/>
          </a:xfrm>
          <a:solidFill>
            <a:srgbClr val="F5F3F0"/>
          </a:solidFill>
        </p:grpSpPr>
        <p:sp>
          <p:nvSpPr>
            <p:cNvPr id="64" name="Frihandsfigur: Form 31">
              <a:extLst>
                <a:ext uri="{FF2B5EF4-FFF2-40B4-BE49-F238E27FC236}">
                  <a16:creationId xmlns:a16="http://schemas.microsoft.com/office/drawing/2014/main" id="{10036912-BA2F-8D4B-A332-70D17ABEDCCE}"/>
                </a:ext>
              </a:extLst>
            </p:cNvPr>
            <p:cNvSpPr/>
            <p:nvPr userDrawn="1"/>
          </p:nvSpPr>
          <p:spPr>
            <a:xfrm>
              <a:off x="725487" y="2065933"/>
              <a:ext cx="1421345" cy="2872535"/>
            </a:xfrm>
            <a:custGeom>
              <a:avLst/>
              <a:gdLst>
                <a:gd name="connsiteX0" fmla="*/ 1330568 w 1421345"/>
                <a:gd name="connsiteY0" fmla="*/ 2681033 h 2872534"/>
                <a:gd name="connsiteX1" fmla="*/ 1218651 w 1421345"/>
                <a:gd name="connsiteY1" fmla="*/ 2792949 h 2872534"/>
                <a:gd name="connsiteX2" fmla="*/ 196476 w 1421345"/>
                <a:gd name="connsiteY2" fmla="*/ 2792949 h 2872534"/>
                <a:gd name="connsiteX3" fmla="*/ 84559 w 1421345"/>
                <a:gd name="connsiteY3" fmla="*/ 2681033 h 2872534"/>
                <a:gd name="connsiteX4" fmla="*/ 84559 w 1421345"/>
                <a:gd name="connsiteY4" fmla="*/ 200207 h 2872534"/>
                <a:gd name="connsiteX5" fmla="*/ 196476 w 1421345"/>
                <a:gd name="connsiteY5" fmla="*/ 88290 h 2872534"/>
                <a:gd name="connsiteX6" fmla="*/ 334507 w 1421345"/>
                <a:gd name="connsiteY6" fmla="*/ 88290 h 2872534"/>
                <a:gd name="connsiteX7" fmla="*/ 351917 w 1421345"/>
                <a:gd name="connsiteY7" fmla="*/ 105699 h 2872534"/>
                <a:gd name="connsiteX8" fmla="*/ 351917 w 1421345"/>
                <a:gd name="connsiteY8" fmla="*/ 119378 h 2872534"/>
                <a:gd name="connsiteX9" fmla="*/ 419067 w 1421345"/>
                <a:gd name="connsiteY9" fmla="*/ 186528 h 2872534"/>
                <a:gd name="connsiteX10" fmla="*/ 996061 w 1421345"/>
                <a:gd name="connsiteY10" fmla="*/ 186528 h 2872534"/>
                <a:gd name="connsiteX11" fmla="*/ 1063211 w 1421345"/>
                <a:gd name="connsiteY11" fmla="*/ 119378 h 2872534"/>
                <a:gd name="connsiteX12" fmla="*/ 1063211 w 1421345"/>
                <a:gd name="connsiteY12" fmla="*/ 105699 h 2872534"/>
                <a:gd name="connsiteX13" fmla="*/ 1080620 w 1421345"/>
                <a:gd name="connsiteY13" fmla="*/ 88290 h 2872534"/>
                <a:gd name="connsiteX14" fmla="*/ 1218651 w 1421345"/>
                <a:gd name="connsiteY14" fmla="*/ 88290 h 2872534"/>
                <a:gd name="connsiteX15" fmla="*/ 1330568 w 1421345"/>
                <a:gd name="connsiteY15" fmla="*/ 200207 h 2872534"/>
                <a:gd name="connsiteX16" fmla="*/ 1330568 w 1421345"/>
                <a:gd name="connsiteY16" fmla="*/ 2681033 h 2872534"/>
                <a:gd name="connsiteX17" fmla="*/ 1224869 w 1421345"/>
                <a:gd name="connsiteY17" fmla="*/ 0 h 2872534"/>
                <a:gd name="connsiteX18" fmla="*/ 196476 w 1421345"/>
                <a:gd name="connsiteY18" fmla="*/ 0 h 2872534"/>
                <a:gd name="connsiteX19" fmla="*/ 0 w 1421345"/>
                <a:gd name="connsiteY19" fmla="*/ 196476 h 2872534"/>
                <a:gd name="connsiteX20" fmla="*/ 0 w 1421345"/>
                <a:gd name="connsiteY20" fmla="*/ 2676058 h 2872534"/>
                <a:gd name="connsiteX21" fmla="*/ 196476 w 1421345"/>
                <a:gd name="connsiteY21" fmla="*/ 2872535 h 2872534"/>
                <a:gd name="connsiteX22" fmla="*/ 1224869 w 1421345"/>
                <a:gd name="connsiteY22" fmla="*/ 2872535 h 2872534"/>
                <a:gd name="connsiteX23" fmla="*/ 1421345 w 1421345"/>
                <a:gd name="connsiteY23" fmla="*/ 2676058 h 2872534"/>
                <a:gd name="connsiteX24" fmla="*/ 1421345 w 1421345"/>
                <a:gd name="connsiteY24" fmla="*/ 196476 h 2872534"/>
                <a:gd name="connsiteX25" fmla="*/ 1224869 w 1421345"/>
                <a:gd name="connsiteY25" fmla="*/ 0 h 2872534"/>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063211 w 1421345"/>
                <a:gd name="connsiteY12" fmla="*/ 105699 h 2872535"/>
                <a:gd name="connsiteX13" fmla="*/ 1166448 w 1421345"/>
                <a:gd name="connsiteY13" fmla="*/ 322667 h 2872535"/>
                <a:gd name="connsiteX14" fmla="*/ 1218651 w 1421345"/>
                <a:gd name="connsiteY14" fmla="*/ 88290 h 2872535"/>
                <a:gd name="connsiteX15" fmla="*/ 1330568 w 1421345"/>
                <a:gd name="connsiteY15" fmla="*/ 200207 h 2872535"/>
                <a:gd name="connsiteX16" fmla="*/ 1330568 w 1421345"/>
                <a:gd name="connsiteY16" fmla="*/ 2681033 h 2872535"/>
                <a:gd name="connsiteX17" fmla="*/ 1224869 w 1421345"/>
                <a:gd name="connsiteY17" fmla="*/ 0 h 2872535"/>
                <a:gd name="connsiteX18" fmla="*/ 196476 w 1421345"/>
                <a:gd name="connsiteY18" fmla="*/ 0 h 2872535"/>
                <a:gd name="connsiteX19" fmla="*/ 0 w 1421345"/>
                <a:gd name="connsiteY19" fmla="*/ 196476 h 2872535"/>
                <a:gd name="connsiteX20" fmla="*/ 0 w 1421345"/>
                <a:gd name="connsiteY20" fmla="*/ 2676058 h 2872535"/>
                <a:gd name="connsiteX21" fmla="*/ 196476 w 1421345"/>
                <a:gd name="connsiteY21" fmla="*/ 2872535 h 2872535"/>
                <a:gd name="connsiteX22" fmla="*/ 1224869 w 1421345"/>
                <a:gd name="connsiteY22" fmla="*/ 2872535 h 2872535"/>
                <a:gd name="connsiteX23" fmla="*/ 1421345 w 1421345"/>
                <a:gd name="connsiteY23" fmla="*/ 2676058 h 2872535"/>
                <a:gd name="connsiteX24" fmla="*/ 1421345 w 1421345"/>
                <a:gd name="connsiteY24" fmla="*/ 196476 h 2872535"/>
                <a:gd name="connsiteX25" fmla="*/ 1224869 w 1421345"/>
                <a:gd name="connsiteY25"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063211 w 1421345"/>
                <a:gd name="connsiteY12" fmla="*/ 105699 h 2872535"/>
                <a:gd name="connsiteX13" fmla="*/ 1166448 w 1421345"/>
                <a:gd name="connsiteY13" fmla="*/ 322667 h 2872535"/>
                <a:gd name="connsiteX14" fmla="*/ 1330568 w 1421345"/>
                <a:gd name="connsiteY14" fmla="*/ 200207 h 2872535"/>
                <a:gd name="connsiteX15" fmla="*/ 1330568 w 1421345"/>
                <a:gd name="connsiteY15" fmla="*/ 2681033 h 2872535"/>
                <a:gd name="connsiteX16" fmla="*/ 1224869 w 1421345"/>
                <a:gd name="connsiteY16" fmla="*/ 0 h 2872535"/>
                <a:gd name="connsiteX17" fmla="*/ 196476 w 1421345"/>
                <a:gd name="connsiteY17" fmla="*/ 0 h 2872535"/>
                <a:gd name="connsiteX18" fmla="*/ 0 w 1421345"/>
                <a:gd name="connsiteY18" fmla="*/ 196476 h 2872535"/>
                <a:gd name="connsiteX19" fmla="*/ 0 w 1421345"/>
                <a:gd name="connsiteY19" fmla="*/ 2676058 h 2872535"/>
                <a:gd name="connsiteX20" fmla="*/ 196476 w 1421345"/>
                <a:gd name="connsiteY20" fmla="*/ 2872535 h 2872535"/>
                <a:gd name="connsiteX21" fmla="*/ 1224869 w 1421345"/>
                <a:gd name="connsiteY21" fmla="*/ 2872535 h 2872535"/>
                <a:gd name="connsiteX22" fmla="*/ 1421345 w 1421345"/>
                <a:gd name="connsiteY22" fmla="*/ 2676058 h 2872535"/>
                <a:gd name="connsiteX23" fmla="*/ 1421345 w 1421345"/>
                <a:gd name="connsiteY23" fmla="*/ 196476 h 2872535"/>
                <a:gd name="connsiteX24" fmla="*/ 1224869 w 1421345"/>
                <a:gd name="connsiteY24" fmla="*/ 0 h 2872535"/>
                <a:gd name="connsiteX0" fmla="*/ 1330568 w 1421345"/>
                <a:gd name="connsiteY0" fmla="*/ 2695887 h 2887389"/>
                <a:gd name="connsiteX1" fmla="*/ 1218651 w 1421345"/>
                <a:gd name="connsiteY1" fmla="*/ 2807803 h 2887389"/>
                <a:gd name="connsiteX2" fmla="*/ 196476 w 1421345"/>
                <a:gd name="connsiteY2" fmla="*/ 2807803 h 2887389"/>
                <a:gd name="connsiteX3" fmla="*/ 84559 w 1421345"/>
                <a:gd name="connsiteY3" fmla="*/ 2695887 h 2887389"/>
                <a:gd name="connsiteX4" fmla="*/ 84559 w 1421345"/>
                <a:gd name="connsiteY4" fmla="*/ 215061 h 2887389"/>
                <a:gd name="connsiteX5" fmla="*/ 196476 w 1421345"/>
                <a:gd name="connsiteY5" fmla="*/ 103144 h 2887389"/>
                <a:gd name="connsiteX6" fmla="*/ 334507 w 1421345"/>
                <a:gd name="connsiteY6" fmla="*/ 103144 h 2887389"/>
                <a:gd name="connsiteX7" fmla="*/ 351917 w 1421345"/>
                <a:gd name="connsiteY7" fmla="*/ 120553 h 2887389"/>
                <a:gd name="connsiteX8" fmla="*/ 351917 w 1421345"/>
                <a:gd name="connsiteY8" fmla="*/ 134232 h 2887389"/>
                <a:gd name="connsiteX9" fmla="*/ 419067 w 1421345"/>
                <a:gd name="connsiteY9" fmla="*/ 201382 h 2887389"/>
                <a:gd name="connsiteX10" fmla="*/ 996061 w 1421345"/>
                <a:gd name="connsiteY10" fmla="*/ 201382 h 2887389"/>
                <a:gd name="connsiteX11" fmla="*/ 1063211 w 1421345"/>
                <a:gd name="connsiteY11" fmla="*/ 134232 h 2887389"/>
                <a:gd name="connsiteX12" fmla="*/ 1063211 w 1421345"/>
                <a:gd name="connsiteY12" fmla="*/ 120553 h 2887389"/>
                <a:gd name="connsiteX13" fmla="*/ 1330568 w 1421345"/>
                <a:gd name="connsiteY13" fmla="*/ 215061 h 2887389"/>
                <a:gd name="connsiteX14" fmla="*/ 1330568 w 1421345"/>
                <a:gd name="connsiteY14" fmla="*/ 2695887 h 2887389"/>
                <a:gd name="connsiteX15" fmla="*/ 1224869 w 1421345"/>
                <a:gd name="connsiteY15" fmla="*/ 14854 h 2887389"/>
                <a:gd name="connsiteX16" fmla="*/ 196476 w 1421345"/>
                <a:gd name="connsiteY16" fmla="*/ 14854 h 2887389"/>
                <a:gd name="connsiteX17" fmla="*/ 0 w 1421345"/>
                <a:gd name="connsiteY17" fmla="*/ 211330 h 2887389"/>
                <a:gd name="connsiteX18" fmla="*/ 0 w 1421345"/>
                <a:gd name="connsiteY18" fmla="*/ 2690912 h 2887389"/>
                <a:gd name="connsiteX19" fmla="*/ 196476 w 1421345"/>
                <a:gd name="connsiteY19" fmla="*/ 2887389 h 2887389"/>
                <a:gd name="connsiteX20" fmla="*/ 1224869 w 1421345"/>
                <a:gd name="connsiteY20" fmla="*/ 2887389 h 2887389"/>
                <a:gd name="connsiteX21" fmla="*/ 1421345 w 1421345"/>
                <a:gd name="connsiteY21" fmla="*/ 2690912 h 2887389"/>
                <a:gd name="connsiteX22" fmla="*/ 1421345 w 1421345"/>
                <a:gd name="connsiteY22" fmla="*/ 211330 h 2887389"/>
                <a:gd name="connsiteX23" fmla="*/ 1224869 w 1421345"/>
                <a:gd name="connsiteY23" fmla="*/ 14854 h 2887389"/>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063211 w 1421345"/>
                <a:gd name="connsiteY12" fmla="*/ 105699 h 2872535"/>
                <a:gd name="connsiteX13" fmla="*/ 1330568 w 1421345"/>
                <a:gd name="connsiteY13" fmla="*/ 2681033 h 2872535"/>
                <a:gd name="connsiteX14" fmla="*/ 1224869 w 1421345"/>
                <a:gd name="connsiteY14" fmla="*/ 0 h 2872535"/>
                <a:gd name="connsiteX15" fmla="*/ 196476 w 1421345"/>
                <a:gd name="connsiteY15" fmla="*/ 0 h 2872535"/>
                <a:gd name="connsiteX16" fmla="*/ 0 w 1421345"/>
                <a:gd name="connsiteY16" fmla="*/ 196476 h 2872535"/>
                <a:gd name="connsiteX17" fmla="*/ 0 w 1421345"/>
                <a:gd name="connsiteY17" fmla="*/ 2676058 h 2872535"/>
                <a:gd name="connsiteX18" fmla="*/ 196476 w 1421345"/>
                <a:gd name="connsiteY18" fmla="*/ 2872535 h 2872535"/>
                <a:gd name="connsiteX19" fmla="*/ 1224869 w 1421345"/>
                <a:gd name="connsiteY19" fmla="*/ 2872535 h 2872535"/>
                <a:gd name="connsiteX20" fmla="*/ 1421345 w 1421345"/>
                <a:gd name="connsiteY20" fmla="*/ 2676058 h 2872535"/>
                <a:gd name="connsiteX21" fmla="*/ 1421345 w 1421345"/>
                <a:gd name="connsiteY21" fmla="*/ 196476 h 2872535"/>
                <a:gd name="connsiteX22" fmla="*/ 1224869 w 1421345"/>
                <a:gd name="connsiteY22"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330568 w 1421345"/>
                <a:gd name="connsiteY12" fmla="*/ 2681033 h 2872535"/>
                <a:gd name="connsiteX13" fmla="*/ 1224869 w 1421345"/>
                <a:gd name="connsiteY13" fmla="*/ 0 h 2872535"/>
                <a:gd name="connsiteX14" fmla="*/ 196476 w 1421345"/>
                <a:gd name="connsiteY14" fmla="*/ 0 h 2872535"/>
                <a:gd name="connsiteX15" fmla="*/ 0 w 1421345"/>
                <a:gd name="connsiteY15" fmla="*/ 196476 h 2872535"/>
                <a:gd name="connsiteX16" fmla="*/ 0 w 1421345"/>
                <a:gd name="connsiteY16" fmla="*/ 2676058 h 2872535"/>
                <a:gd name="connsiteX17" fmla="*/ 196476 w 1421345"/>
                <a:gd name="connsiteY17" fmla="*/ 2872535 h 2872535"/>
                <a:gd name="connsiteX18" fmla="*/ 1224869 w 1421345"/>
                <a:gd name="connsiteY18" fmla="*/ 2872535 h 2872535"/>
                <a:gd name="connsiteX19" fmla="*/ 1421345 w 1421345"/>
                <a:gd name="connsiteY19" fmla="*/ 2676058 h 2872535"/>
                <a:gd name="connsiteX20" fmla="*/ 1421345 w 1421345"/>
                <a:gd name="connsiteY20" fmla="*/ 196476 h 2872535"/>
                <a:gd name="connsiteX21" fmla="*/ 1224869 w 1421345"/>
                <a:gd name="connsiteY21"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1063211 w 1421345"/>
                <a:gd name="connsiteY10" fmla="*/ 119378 h 2872535"/>
                <a:gd name="connsiteX11" fmla="*/ 1330568 w 1421345"/>
                <a:gd name="connsiteY11" fmla="*/ 2681033 h 2872535"/>
                <a:gd name="connsiteX12" fmla="*/ 1224869 w 1421345"/>
                <a:gd name="connsiteY12" fmla="*/ 0 h 2872535"/>
                <a:gd name="connsiteX13" fmla="*/ 196476 w 1421345"/>
                <a:gd name="connsiteY13" fmla="*/ 0 h 2872535"/>
                <a:gd name="connsiteX14" fmla="*/ 0 w 1421345"/>
                <a:gd name="connsiteY14" fmla="*/ 196476 h 2872535"/>
                <a:gd name="connsiteX15" fmla="*/ 0 w 1421345"/>
                <a:gd name="connsiteY15" fmla="*/ 2676058 h 2872535"/>
                <a:gd name="connsiteX16" fmla="*/ 196476 w 1421345"/>
                <a:gd name="connsiteY16" fmla="*/ 2872535 h 2872535"/>
                <a:gd name="connsiteX17" fmla="*/ 1224869 w 1421345"/>
                <a:gd name="connsiteY17" fmla="*/ 2872535 h 2872535"/>
                <a:gd name="connsiteX18" fmla="*/ 1421345 w 1421345"/>
                <a:gd name="connsiteY18" fmla="*/ 2676058 h 2872535"/>
                <a:gd name="connsiteX19" fmla="*/ 1421345 w 1421345"/>
                <a:gd name="connsiteY19" fmla="*/ 196476 h 2872535"/>
                <a:gd name="connsiteX20" fmla="*/ 1224869 w 1421345"/>
                <a:gd name="connsiteY20"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1330568 w 1421345"/>
                <a:gd name="connsiteY10" fmla="*/ 2681033 h 2872535"/>
                <a:gd name="connsiteX11" fmla="*/ 1224869 w 1421345"/>
                <a:gd name="connsiteY11" fmla="*/ 0 h 2872535"/>
                <a:gd name="connsiteX12" fmla="*/ 196476 w 1421345"/>
                <a:gd name="connsiteY12" fmla="*/ 0 h 2872535"/>
                <a:gd name="connsiteX13" fmla="*/ 0 w 1421345"/>
                <a:gd name="connsiteY13" fmla="*/ 196476 h 2872535"/>
                <a:gd name="connsiteX14" fmla="*/ 0 w 1421345"/>
                <a:gd name="connsiteY14" fmla="*/ 2676058 h 2872535"/>
                <a:gd name="connsiteX15" fmla="*/ 196476 w 1421345"/>
                <a:gd name="connsiteY15" fmla="*/ 2872535 h 2872535"/>
                <a:gd name="connsiteX16" fmla="*/ 1224869 w 1421345"/>
                <a:gd name="connsiteY16" fmla="*/ 2872535 h 2872535"/>
                <a:gd name="connsiteX17" fmla="*/ 1421345 w 1421345"/>
                <a:gd name="connsiteY17" fmla="*/ 2676058 h 2872535"/>
                <a:gd name="connsiteX18" fmla="*/ 1421345 w 1421345"/>
                <a:gd name="connsiteY18" fmla="*/ 196476 h 2872535"/>
                <a:gd name="connsiteX19" fmla="*/ 1224869 w 1421345"/>
                <a:gd name="connsiteY19"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1330568 w 1421345"/>
                <a:gd name="connsiteY9" fmla="*/ 2681033 h 2872535"/>
                <a:gd name="connsiteX10" fmla="*/ 1224869 w 1421345"/>
                <a:gd name="connsiteY10" fmla="*/ 0 h 2872535"/>
                <a:gd name="connsiteX11" fmla="*/ 196476 w 1421345"/>
                <a:gd name="connsiteY11" fmla="*/ 0 h 2872535"/>
                <a:gd name="connsiteX12" fmla="*/ 0 w 1421345"/>
                <a:gd name="connsiteY12" fmla="*/ 196476 h 2872535"/>
                <a:gd name="connsiteX13" fmla="*/ 0 w 1421345"/>
                <a:gd name="connsiteY13" fmla="*/ 2676058 h 2872535"/>
                <a:gd name="connsiteX14" fmla="*/ 196476 w 1421345"/>
                <a:gd name="connsiteY14" fmla="*/ 2872535 h 2872535"/>
                <a:gd name="connsiteX15" fmla="*/ 1224869 w 1421345"/>
                <a:gd name="connsiteY15" fmla="*/ 2872535 h 2872535"/>
                <a:gd name="connsiteX16" fmla="*/ 1421345 w 1421345"/>
                <a:gd name="connsiteY16" fmla="*/ 2676058 h 2872535"/>
                <a:gd name="connsiteX17" fmla="*/ 1421345 w 1421345"/>
                <a:gd name="connsiteY17" fmla="*/ 196476 h 2872535"/>
                <a:gd name="connsiteX18" fmla="*/ 1224869 w 1421345"/>
                <a:gd name="connsiteY18"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1330568 w 1421345"/>
                <a:gd name="connsiteY8" fmla="*/ 2681033 h 2872535"/>
                <a:gd name="connsiteX9" fmla="*/ 1224869 w 1421345"/>
                <a:gd name="connsiteY9" fmla="*/ 0 h 2872535"/>
                <a:gd name="connsiteX10" fmla="*/ 196476 w 1421345"/>
                <a:gd name="connsiteY10" fmla="*/ 0 h 2872535"/>
                <a:gd name="connsiteX11" fmla="*/ 0 w 1421345"/>
                <a:gd name="connsiteY11" fmla="*/ 196476 h 2872535"/>
                <a:gd name="connsiteX12" fmla="*/ 0 w 1421345"/>
                <a:gd name="connsiteY12" fmla="*/ 2676058 h 2872535"/>
                <a:gd name="connsiteX13" fmla="*/ 196476 w 1421345"/>
                <a:gd name="connsiteY13" fmla="*/ 2872535 h 2872535"/>
                <a:gd name="connsiteX14" fmla="*/ 1224869 w 1421345"/>
                <a:gd name="connsiteY14" fmla="*/ 2872535 h 2872535"/>
                <a:gd name="connsiteX15" fmla="*/ 1421345 w 1421345"/>
                <a:gd name="connsiteY15" fmla="*/ 2676058 h 2872535"/>
                <a:gd name="connsiteX16" fmla="*/ 1421345 w 1421345"/>
                <a:gd name="connsiteY16" fmla="*/ 196476 h 2872535"/>
                <a:gd name="connsiteX17" fmla="*/ 1224869 w 1421345"/>
                <a:gd name="connsiteY17"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51917 w 1421345"/>
                <a:gd name="connsiteY6" fmla="*/ 105699 h 2872535"/>
                <a:gd name="connsiteX7" fmla="*/ 1330568 w 1421345"/>
                <a:gd name="connsiteY7" fmla="*/ 2681033 h 2872535"/>
                <a:gd name="connsiteX8" fmla="*/ 1224869 w 1421345"/>
                <a:gd name="connsiteY8" fmla="*/ 0 h 2872535"/>
                <a:gd name="connsiteX9" fmla="*/ 196476 w 1421345"/>
                <a:gd name="connsiteY9" fmla="*/ 0 h 2872535"/>
                <a:gd name="connsiteX10" fmla="*/ 0 w 1421345"/>
                <a:gd name="connsiteY10" fmla="*/ 196476 h 2872535"/>
                <a:gd name="connsiteX11" fmla="*/ 0 w 1421345"/>
                <a:gd name="connsiteY11" fmla="*/ 2676058 h 2872535"/>
                <a:gd name="connsiteX12" fmla="*/ 196476 w 1421345"/>
                <a:gd name="connsiteY12" fmla="*/ 2872535 h 2872535"/>
                <a:gd name="connsiteX13" fmla="*/ 1224869 w 1421345"/>
                <a:gd name="connsiteY13" fmla="*/ 2872535 h 2872535"/>
                <a:gd name="connsiteX14" fmla="*/ 1421345 w 1421345"/>
                <a:gd name="connsiteY14" fmla="*/ 2676058 h 2872535"/>
                <a:gd name="connsiteX15" fmla="*/ 1421345 w 1421345"/>
                <a:gd name="connsiteY15" fmla="*/ 196476 h 2872535"/>
                <a:gd name="connsiteX16" fmla="*/ 1224869 w 1421345"/>
                <a:gd name="connsiteY16"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1330568 w 1421345"/>
                <a:gd name="connsiteY6" fmla="*/ 2681033 h 2872535"/>
                <a:gd name="connsiteX7" fmla="*/ 1224869 w 1421345"/>
                <a:gd name="connsiteY7" fmla="*/ 0 h 2872535"/>
                <a:gd name="connsiteX8" fmla="*/ 196476 w 1421345"/>
                <a:gd name="connsiteY8" fmla="*/ 0 h 2872535"/>
                <a:gd name="connsiteX9" fmla="*/ 0 w 1421345"/>
                <a:gd name="connsiteY9" fmla="*/ 196476 h 2872535"/>
                <a:gd name="connsiteX10" fmla="*/ 0 w 1421345"/>
                <a:gd name="connsiteY10" fmla="*/ 2676058 h 2872535"/>
                <a:gd name="connsiteX11" fmla="*/ 196476 w 1421345"/>
                <a:gd name="connsiteY11" fmla="*/ 2872535 h 2872535"/>
                <a:gd name="connsiteX12" fmla="*/ 1224869 w 1421345"/>
                <a:gd name="connsiteY12" fmla="*/ 2872535 h 2872535"/>
                <a:gd name="connsiteX13" fmla="*/ 1421345 w 1421345"/>
                <a:gd name="connsiteY13" fmla="*/ 2676058 h 2872535"/>
                <a:gd name="connsiteX14" fmla="*/ 1421345 w 1421345"/>
                <a:gd name="connsiteY14" fmla="*/ 196476 h 2872535"/>
                <a:gd name="connsiteX15" fmla="*/ 1224869 w 1421345"/>
                <a:gd name="connsiteY15"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330568 w 1421345"/>
                <a:gd name="connsiteY5" fmla="*/ 2681033 h 2872535"/>
                <a:gd name="connsiteX6" fmla="*/ 1224869 w 1421345"/>
                <a:gd name="connsiteY6" fmla="*/ 0 h 2872535"/>
                <a:gd name="connsiteX7" fmla="*/ 196476 w 1421345"/>
                <a:gd name="connsiteY7" fmla="*/ 0 h 2872535"/>
                <a:gd name="connsiteX8" fmla="*/ 0 w 1421345"/>
                <a:gd name="connsiteY8" fmla="*/ 196476 h 2872535"/>
                <a:gd name="connsiteX9" fmla="*/ 0 w 1421345"/>
                <a:gd name="connsiteY9" fmla="*/ 2676058 h 2872535"/>
                <a:gd name="connsiteX10" fmla="*/ 196476 w 1421345"/>
                <a:gd name="connsiteY10" fmla="*/ 2872535 h 2872535"/>
                <a:gd name="connsiteX11" fmla="*/ 1224869 w 1421345"/>
                <a:gd name="connsiteY11" fmla="*/ 2872535 h 2872535"/>
                <a:gd name="connsiteX12" fmla="*/ 1421345 w 1421345"/>
                <a:gd name="connsiteY12" fmla="*/ 2676058 h 2872535"/>
                <a:gd name="connsiteX13" fmla="*/ 1421345 w 1421345"/>
                <a:gd name="connsiteY13" fmla="*/ 196476 h 2872535"/>
                <a:gd name="connsiteX14" fmla="*/ 1224869 w 1421345"/>
                <a:gd name="connsiteY14"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1330568 w 1421345"/>
                <a:gd name="connsiteY4" fmla="*/ 2681033 h 2872535"/>
                <a:gd name="connsiteX5" fmla="*/ 1224869 w 1421345"/>
                <a:gd name="connsiteY5" fmla="*/ 0 h 2872535"/>
                <a:gd name="connsiteX6" fmla="*/ 196476 w 1421345"/>
                <a:gd name="connsiteY6" fmla="*/ 0 h 2872535"/>
                <a:gd name="connsiteX7" fmla="*/ 0 w 1421345"/>
                <a:gd name="connsiteY7" fmla="*/ 196476 h 2872535"/>
                <a:gd name="connsiteX8" fmla="*/ 0 w 1421345"/>
                <a:gd name="connsiteY8" fmla="*/ 2676058 h 2872535"/>
                <a:gd name="connsiteX9" fmla="*/ 196476 w 1421345"/>
                <a:gd name="connsiteY9" fmla="*/ 2872535 h 2872535"/>
                <a:gd name="connsiteX10" fmla="*/ 1224869 w 1421345"/>
                <a:gd name="connsiteY10" fmla="*/ 2872535 h 2872535"/>
                <a:gd name="connsiteX11" fmla="*/ 1421345 w 1421345"/>
                <a:gd name="connsiteY11" fmla="*/ 2676058 h 2872535"/>
                <a:gd name="connsiteX12" fmla="*/ 1421345 w 1421345"/>
                <a:gd name="connsiteY12" fmla="*/ 196476 h 2872535"/>
                <a:gd name="connsiteX13" fmla="*/ 1224869 w 1421345"/>
                <a:gd name="connsiteY13"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1330568 w 1421345"/>
                <a:gd name="connsiteY3" fmla="*/ 2681033 h 2872535"/>
                <a:gd name="connsiteX4" fmla="*/ 1224869 w 1421345"/>
                <a:gd name="connsiteY4" fmla="*/ 0 h 2872535"/>
                <a:gd name="connsiteX5" fmla="*/ 196476 w 1421345"/>
                <a:gd name="connsiteY5" fmla="*/ 0 h 2872535"/>
                <a:gd name="connsiteX6" fmla="*/ 0 w 1421345"/>
                <a:gd name="connsiteY6" fmla="*/ 196476 h 2872535"/>
                <a:gd name="connsiteX7" fmla="*/ 0 w 1421345"/>
                <a:gd name="connsiteY7" fmla="*/ 2676058 h 2872535"/>
                <a:gd name="connsiteX8" fmla="*/ 196476 w 1421345"/>
                <a:gd name="connsiteY8" fmla="*/ 2872535 h 2872535"/>
                <a:gd name="connsiteX9" fmla="*/ 1224869 w 1421345"/>
                <a:gd name="connsiteY9" fmla="*/ 2872535 h 2872535"/>
                <a:gd name="connsiteX10" fmla="*/ 1421345 w 1421345"/>
                <a:gd name="connsiteY10" fmla="*/ 2676058 h 2872535"/>
                <a:gd name="connsiteX11" fmla="*/ 1421345 w 1421345"/>
                <a:gd name="connsiteY11" fmla="*/ 196476 h 2872535"/>
                <a:gd name="connsiteX12" fmla="*/ 1224869 w 1421345"/>
                <a:gd name="connsiteY12" fmla="*/ 0 h 2872535"/>
                <a:gd name="connsiteX0" fmla="*/ 196476 w 1421345"/>
                <a:gd name="connsiteY0" fmla="*/ 2792949 h 2872535"/>
                <a:gd name="connsiteX1" fmla="*/ 1218651 w 1421345"/>
                <a:gd name="connsiteY1" fmla="*/ 2792949 h 2872535"/>
                <a:gd name="connsiteX2" fmla="*/ 196476 w 1421345"/>
                <a:gd name="connsiteY2" fmla="*/ 2792949 h 2872535"/>
                <a:gd name="connsiteX3" fmla="*/ 1224869 w 1421345"/>
                <a:gd name="connsiteY3" fmla="*/ 0 h 2872535"/>
                <a:gd name="connsiteX4" fmla="*/ 196476 w 1421345"/>
                <a:gd name="connsiteY4" fmla="*/ 0 h 2872535"/>
                <a:gd name="connsiteX5" fmla="*/ 0 w 1421345"/>
                <a:gd name="connsiteY5" fmla="*/ 196476 h 2872535"/>
                <a:gd name="connsiteX6" fmla="*/ 0 w 1421345"/>
                <a:gd name="connsiteY6" fmla="*/ 2676058 h 2872535"/>
                <a:gd name="connsiteX7" fmla="*/ 196476 w 1421345"/>
                <a:gd name="connsiteY7" fmla="*/ 2872535 h 2872535"/>
                <a:gd name="connsiteX8" fmla="*/ 1224869 w 1421345"/>
                <a:gd name="connsiteY8" fmla="*/ 2872535 h 2872535"/>
                <a:gd name="connsiteX9" fmla="*/ 1421345 w 1421345"/>
                <a:gd name="connsiteY9" fmla="*/ 2676058 h 2872535"/>
                <a:gd name="connsiteX10" fmla="*/ 1421345 w 1421345"/>
                <a:gd name="connsiteY10" fmla="*/ 196476 h 2872535"/>
                <a:gd name="connsiteX11" fmla="*/ 1224869 w 1421345"/>
                <a:gd name="connsiteY11" fmla="*/ 0 h 2872535"/>
                <a:gd name="connsiteX0" fmla="*/ 1224869 w 1421345"/>
                <a:gd name="connsiteY0" fmla="*/ 0 h 2872535"/>
                <a:gd name="connsiteX1" fmla="*/ 196476 w 1421345"/>
                <a:gd name="connsiteY1" fmla="*/ 0 h 2872535"/>
                <a:gd name="connsiteX2" fmla="*/ 0 w 1421345"/>
                <a:gd name="connsiteY2" fmla="*/ 196476 h 2872535"/>
                <a:gd name="connsiteX3" fmla="*/ 0 w 1421345"/>
                <a:gd name="connsiteY3" fmla="*/ 2676058 h 2872535"/>
                <a:gd name="connsiteX4" fmla="*/ 196476 w 1421345"/>
                <a:gd name="connsiteY4" fmla="*/ 2872535 h 2872535"/>
                <a:gd name="connsiteX5" fmla="*/ 1224869 w 1421345"/>
                <a:gd name="connsiteY5" fmla="*/ 2872535 h 2872535"/>
                <a:gd name="connsiteX6" fmla="*/ 1421345 w 1421345"/>
                <a:gd name="connsiteY6" fmla="*/ 2676058 h 2872535"/>
                <a:gd name="connsiteX7" fmla="*/ 1421345 w 1421345"/>
                <a:gd name="connsiteY7" fmla="*/ 196476 h 2872535"/>
                <a:gd name="connsiteX8" fmla="*/ 1224869 w 1421345"/>
                <a:gd name="connsiteY8" fmla="*/ 0 h 2872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1345" h="2872535">
                  <a:moveTo>
                    <a:pt x="1224869" y="0"/>
                  </a:moveTo>
                  <a:lnTo>
                    <a:pt x="196476" y="0"/>
                  </a:lnTo>
                  <a:cubicBezTo>
                    <a:pt x="88290" y="0"/>
                    <a:pt x="0" y="88290"/>
                    <a:pt x="0" y="196476"/>
                  </a:cubicBezTo>
                  <a:lnTo>
                    <a:pt x="0" y="2676058"/>
                  </a:lnTo>
                  <a:cubicBezTo>
                    <a:pt x="0" y="2784245"/>
                    <a:pt x="88290" y="2872535"/>
                    <a:pt x="196476" y="2872535"/>
                  </a:cubicBezTo>
                  <a:lnTo>
                    <a:pt x="1224869" y="2872535"/>
                  </a:lnTo>
                  <a:cubicBezTo>
                    <a:pt x="1333055" y="2872535"/>
                    <a:pt x="1421345" y="2784245"/>
                    <a:pt x="1421345" y="2676058"/>
                  </a:cubicBezTo>
                  <a:lnTo>
                    <a:pt x="1421345" y="196476"/>
                  </a:lnTo>
                  <a:cubicBezTo>
                    <a:pt x="1421345" y="88290"/>
                    <a:pt x="1333055" y="0"/>
                    <a:pt x="1224869" y="0"/>
                  </a:cubicBezTo>
                  <a:close/>
                </a:path>
              </a:pathLst>
            </a:custGeom>
            <a:grpFill/>
            <a:ln w="19050" cap="flat">
              <a:solidFill>
                <a:srgbClr val="E0D5C6"/>
              </a:solidFill>
              <a:prstDash val="solid"/>
              <a:miter/>
            </a:ln>
          </p:spPr>
          <p:txBody>
            <a:bodyPr rtlCol="0" anchor="ctr"/>
            <a:lstStyle/>
            <a:p>
              <a:endParaRPr lang="nb-NO" dirty="0"/>
            </a:p>
          </p:txBody>
        </p:sp>
        <p:sp>
          <p:nvSpPr>
            <p:cNvPr id="65" name="Frihandsfigur: Form 32">
              <a:extLst>
                <a:ext uri="{FF2B5EF4-FFF2-40B4-BE49-F238E27FC236}">
                  <a16:creationId xmlns:a16="http://schemas.microsoft.com/office/drawing/2014/main" id="{AE6B6412-5B4E-0243-8589-ECBE5BA01871}"/>
                </a:ext>
              </a:extLst>
            </p:cNvPr>
            <p:cNvSpPr/>
            <p:nvPr/>
          </p:nvSpPr>
          <p:spPr>
            <a:xfrm>
              <a:off x="1574813" y="2167902"/>
              <a:ext cx="27357" cy="27357"/>
            </a:xfrm>
            <a:custGeom>
              <a:avLst/>
              <a:gdLst>
                <a:gd name="connsiteX0" fmla="*/ 27358 w 27357"/>
                <a:gd name="connsiteY0" fmla="*/ 13679 h 27357"/>
                <a:gd name="connsiteX1" fmla="*/ 13679 w 27357"/>
                <a:gd name="connsiteY1" fmla="*/ 27357 h 27357"/>
                <a:gd name="connsiteX2" fmla="*/ 0 w 27357"/>
                <a:gd name="connsiteY2" fmla="*/ 13679 h 27357"/>
                <a:gd name="connsiteX3" fmla="*/ 13679 w 27357"/>
                <a:gd name="connsiteY3" fmla="*/ 0 h 27357"/>
                <a:gd name="connsiteX4" fmla="*/ 27358 w 27357"/>
                <a:gd name="connsiteY4" fmla="*/ 13679 h 273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57" h="27357">
                  <a:moveTo>
                    <a:pt x="27358" y="13679"/>
                  </a:moveTo>
                  <a:cubicBezTo>
                    <a:pt x="27358" y="21140"/>
                    <a:pt x="21140" y="27357"/>
                    <a:pt x="13679" y="27357"/>
                  </a:cubicBezTo>
                  <a:cubicBezTo>
                    <a:pt x="6218" y="27357"/>
                    <a:pt x="0" y="21140"/>
                    <a:pt x="0" y="13679"/>
                  </a:cubicBezTo>
                  <a:cubicBezTo>
                    <a:pt x="0" y="6218"/>
                    <a:pt x="6218" y="0"/>
                    <a:pt x="13679" y="0"/>
                  </a:cubicBezTo>
                  <a:cubicBezTo>
                    <a:pt x="21140" y="0"/>
                    <a:pt x="27358" y="6218"/>
                    <a:pt x="27358" y="13679"/>
                  </a:cubicBezTo>
                </a:path>
              </a:pathLst>
            </a:custGeom>
            <a:grpFill/>
            <a:ln w="19050" cap="flat">
              <a:solidFill>
                <a:srgbClr val="E0D5C6"/>
              </a:solidFill>
              <a:prstDash val="solid"/>
              <a:miter/>
            </a:ln>
          </p:spPr>
          <p:txBody>
            <a:bodyPr rtlCol="0" anchor="ctr"/>
            <a:lstStyle/>
            <a:p>
              <a:endParaRPr lang="nb-NO" dirty="0"/>
            </a:p>
          </p:txBody>
        </p:sp>
        <p:sp>
          <p:nvSpPr>
            <p:cNvPr id="66" name="Frihandsfigur: Form 33">
              <a:extLst>
                <a:ext uri="{FF2B5EF4-FFF2-40B4-BE49-F238E27FC236}">
                  <a16:creationId xmlns:a16="http://schemas.microsoft.com/office/drawing/2014/main" id="{4B962A05-8874-D346-A639-683EEF6ADEE0}"/>
                </a:ext>
              </a:extLst>
            </p:cNvPr>
            <p:cNvSpPr/>
            <p:nvPr/>
          </p:nvSpPr>
          <p:spPr>
            <a:xfrm>
              <a:off x="1574813" y="2167902"/>
              <a:ext cx="27357" cy="27357"/>
            </a:xfrm>
            <a:custGeom>
              <a:avLst/>
              <a:gdLst>
                <a:gd name="connsiteX0" fmla="*/ 27358 w 27357"/>
                <a:gd name="connsiteY0" fmla="*/ 13679 h 27357"/>
                <a:gd name="connsiteX1" fmla="*/ 13679 w 27357"/>
                <a:gd name="connsiteY1" fmla="*/ 27357 h 27357"/>
                <a:gd name="connsiteX2" fmla="*/ 0 w 27357"/>
                <a:gd name="connsiteY2" fmla="*/ 13679 h 27357"/>
                <a:gd name="connsiteX3" fmla="*/ 13679 w 27357"/>
                <a:gd name="connsiteY3" fmla="*/ 0 h 27357"/>
                <a:gd name="connsiteX4" fmla="*/ 27358 w 27357"/>
                <a:gd name="connsiteY4" fmla="*/ 13679 h 273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57" h="27357">
                  <a:moveTo>
                    <a:pt x="27358" y="13679"/>
                  </a:moveTo>
                  <a:cubicBezTo>
                    <a:pt x="27358" y="21140"/>
                    <a:pt x="21140" y="27357"/>
                    <a:pt x="13679" y="27357"/>
                  </a:cubicBezTo>
                  <a:cubicBezTo>
                    <a:pt x="6218" y="27357"/>
                    <a:pt x="0" y="21140"/>
                    <a:pt x="0" y="13679"/>
                  </a:cubicBezTo>
                  <a:cubicBezTo>
                    <a:pt x="0" y="6218"/>
                    <a:pt x="6218" y="0"/>
                    <a:pt x="13679" y="0"/>
                  </a:cubicBezTo>
                  <a:cubicBezTo>
                    <a:pt x="21140" y="0"/>
                    <a:pt x="27358" y="6218"/>
                    <a:pt x="27358" y="13679"/>
                  </a:cubicBezTo>
                  <a:close/>
                </a:path>
              </a:pathLst>
            </a:custGeom>
            <a:grpFill/>
            <a:ln w="19050" cap="flat">
              <a:solidFill>
                <a:srgbClr val="E0D5C6"/>
              </a:solidFill>
              <a:prstDash val="solid"/>
              <a:miter/>
            </a:ln>
          </p:spPr>
          <p:txBody>
            <a:bodyPr rtlCol="0" anchor="ctr"/>
            <a:lstStyle/>
            <a:p>
              <a:endParaRPr lang="nb-NO" dirty="0"/>
            </a:p>
          </p:txBody>
        </p:sp>
        <p:sp>
          <p:nvSpPr>
            <p:cNvPr id="67" name="Frihandsfigur: Form 34">
              <a:extLst>
                <a:ext uri="{FF2B5EF4-FFF2-40B4-BE49-F238E27FC236}">
                  <a16:creationId xmlns:a16="http://schemas.microsoft.com/office/drawing/2014/main" id="{3A7F7AC7-9FD1-EF4B-8899-C798CCAA3ABA}"/>
                </a:ext>
              </a:extLst>
            </p:cNvPr>
            <p:cNvSpPr/>
            <p:nvPr/>
          </p:nvSpPr>
          <p:spPr>
            <a:xfrm>
              <a:off x="1352222" y="2176607"/>
              <a:ext cx="159170" cy="9948"/>
            </a:xfrm>
            <a:custGeom>
              <a:avLst/>
              <a:gdLst>
                <a:gd name="connsiteX0" fmla="*/ 0 w 159170"/>
                <a:gd name="connsiteY0" fmla="*/ 0 h 9948"/>
                <a:gd name="connsiteX1" fmla="*/ 159171 w 159170"/>
                <a:gd name="connsiteY1" fmla="*/ 0 h 9948"/>
                <a:gd name="connsiteX2" fmla="*/ 159171 w 159170"/>
                <a:gd name="connsiteY2" fmla="*/ 9948 h 9948"/>
                <a:gd name="connsiteX3" fmla="*/ 0 w 159170"/>
                <a:gd name="connsiteY3" fmla="*/ 9948 h 9948"/>
              </a:gdLst>
              <a:ahLst/>
              <a:cxnLst>
                <a:cxn ang="0">
                  <a:pos x="connsiteX0" y="connsiteY0"/>
                </a:cxn>
                <a:cxn ang="0">
                  <a:pos x="connsiteX1" y="connsiteY1"/>
                </a:cxn>
                <a:cxn ang="0">
                  <a:pos x="connsiteX2" y="connsiteY2"/>
                </a:cxn>
                <a:cxn ang="0">
                  <a:pos x="connsiteX3" y="connsiteY3"/>
                </a:cxn>
              </a:cxnLst>
              <a:rect l="l" t="t" r="r" b="b"/>
              <a:pathLst>
                <a:path w="159170" h="9948">
                  <a:moveTo>
                    <a:pt x="0" y="0"/>
                  </a:moveTo>
                  <a:lnTo>
                    <a:pt x="159171" y="0"/>
                  </a:lnTo>
                  <a:lnTo>
                    <a:pt x="159171" y="9948"/>
                  </a:lnTo>
                  <a:lnTo>
                    <a:pt x="0" y="9948"/>
                  </a:lnTo>
                  <a:close/>
                </a:path>
              </a:pathLst>
            </a:custGeom>
            <a:grpFill/>
            <a:ln w="19050" cap="flat">
              <a:solidFill>
                <a:srgbClr val="E0D5C6"/>
              </a:solidFill>
              <a:prstDash val="solid"/>
              <a:miter/>
            </a:ln>
          </p:spPr>
          <p:txBody>
            <a:bodyPr rtlCol="0" anchor="ctr"/>
            <a:lstStyle/>
            <a:p>
              <a:endParaRPr lang="nb-NO" dirty="0"/>
            </a:p>
          </p:txBody>
        </p:sp>
        <p:sp>
          <p:nvSpPr>
            <p:cNvPr id="68" name="Frihandsfigur: Form 35">
              <a:extLst>
                <a:ext uri="{FF2B5EF4-FFF2-40B4-BE49-F238E27FC236}">
                  <a16:creationId xmlns:a16="http://schemas.microsoft.com/office/drawing/2014/main" id="{3FB1F427-3122-D044-B394-2FE631E238F6}"/>
                </a:ext>
              </a:extLst>
            </p:cNvPr>
            <p:cNvSpPr/>
            <p:nvPr/>
          </p:nvSpPr>
          <p:spPr>
            <a:xfrm>
              <a:off x="1352222" y="2176607"/>
              <a:ext cx="159170" cy="9948"/>
            </a:xfrm>
            <a:custGeom>
              <a:avLst/>
              <a:gdLst>
                <a:gd name="connsiteX0" fmla="*/ 0 w 159170"/>
                <a:gd name="connsiteY0" fmla="*/ 0 h 9948"/>
                <a:gd name="connsiteX1" fmla="*/ 159171 w 159170"/>
                <a:gd name="connsiteY1" fmla="*/ 0 h 9948"/>
                <a:gd name="connsiteX2" fmla="*/ 159171 w 159170"/>
                <a:gd name="connsiteY2" fmla="*/ 9948 h 9948"/>
                <a:gd name="connsiteX3" fmla="*/ 0 w 159170"/>
                <a:gd name="connsiteY3" fmla="*/ 9948 h 9948"/>
              </a:gdLst>
              <a:ahLst/>
              <a:cxnLst>
                <a:cxn ang="0">
                  <a:pos x="connsiteX0" y="connsiteY0"/>
                </a:cxn>
                <a:cxn ang="0">
                  <a:pos x="connsiteX1" y="connsiteY1"/>
                </a:cxn>
                <a:cxn ang="0">
                  <a:pos x="connsiteX2" y="connsiteY2"/>
                </a:cxn>
                <a:cxn ang="0">
                  <a:pos x="connsiteX3" y="connsiteY3"/>
                </a:cxn>
              </a:cxnLst>
              <a:rect l="l" t="t" r="r" b="b"/>
              <a:pathLst>
                <a:path w="159170" h="9948">
                  <a:moveTo>
                    <a:pt x="0" y="0"/>
                  </a:moveTo>
                  <a:lnTo>
                    <a:pt x="159171" y="0"/>
                  </a:lnTo>
                  <a:lnTo>
                    <a:pt x="159171" y="9948"/>
                  </a:lnTo>
                  <a:lnTo>
                    <a:pt x="0" y="9948"/>
                  </a:lnTo>
                  <a:close/>
                </a:path>
              </a:pathLst>
            </a:custGeom>
            <a:grpFill/>
            <a:ln w="19050" cap="flat">
              <a:solidFill>
                <a:srgbClr val="E0D5C6"/>
              </a:solidFill>
              <a:prstDash val="solid"/>
              <a:miter/>
            </a:ln>
          </p:spPr>
          <p:txBody>
            <a:bodyPr rtlCol="0" anchor="ctr"/>
            <a:lstStyle/>
            <a:p>
              <a:endParaRPr lang="nb-NO" dirty="0"/>
            </a:p>
          </p:txBody>
        </p:sp>
        <p:sp>
          <p:nvSpPr>
            <p:cNvPr id="69" name="Frihandsfigur: Form 36">
              <a:extLst>
                <a:ext uri="{FF2B5EF4-FFF2-40B4-BE49-F238E27FC236}">
                  <a16:creationId xmlns:a16="http://schemas.microsoft.com/office/drawing/2014/main" id="{60E1CA9C-99F8-5843-990D-CBA4F6DD5B5B}"/>
                </a:ext>
              </a:extLst>
            </p:cNvPr>
            <p:cNvSpPr/>
            <p:nvPr/>
          </p:nvSpPr>
          <p:spPr>
            <a:xfrm>
              <a:off x="708078" y="2462617"/>
              <a:ext cx="9948" cy="96994"/>
            </a:xfrm>
            <a:custGeom>
              <a:avLst/>
              <a:gdLst>
                <a:gd name="connsiteX0" fmla="*/ 9948 w 9948"/>
                <a:gd name="connsiteY0" fmla="*/ 96995 h 96994"/>
                <a:gd name="connsiteX1" fmla="*/ 4974 w 9948"/>
                <a:gd name="connsiteY1" fmla="*/ 96995 h 96994"/>
                <a:gd name="connsiteX2" fmla="*/ 0 w 9948"/>
                <a:gd name="connsiteY2" fmla="*/ 89534 h 96994"/>
                <a:gd name="connsiteX3" fmla="*/ 0 w 9948"/>
                <a:gd name="connsiteY3" fmla="*/ 7461 h 96994"/>
                <a:gd name="connsiteX4" fmla="*/ 4974 w 9948"/>
                <a:gd name="connsiteY4" fmla="*/ 0 h 96994"/>
                <a:gd name="connsiteX5" fmla="*/ 9948 w 9948"/>
                <a:gd name="connsiteY5" fmla="*/ 0 h 96994"/>
                <a:gd name="connsiteX6" fmla="*/ 9948 w 9948"/>
                <a:gd name="connsiteY6" fmla="*/ 96995 h 96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96994">
                  <a:moveTo>
                    <a:pt x="9948" y="96995"/>
                  </a:moveTo>
                  <a:lnTo>
                    <a:pt x="4974" y="96995"/>
                  </a:lnTo>
                  <a:cubicBezTo>
                    <a:pt x="2487" y="96995"/>
                    <a:pt x="0" y="93264"/>
                    <a:pt x="0" y="89534"/>
                  </a:cubicBezTo>
                  <a:lnTo>
                    <a:pt x="0" y="7461"/>
                  </a:lnTo>
                  <a:cubicBezTo>
                    <a:pt x="0" y="3731"/>
                    <a:pt x="2487" y="0"/>
                    <a:pt x="4974" y="0"/>
                  </a:cubicBezTo>
                  <a:lnTo>
                    <a:pt x="9948" y="0"/>
                  </a:lnTo>
                  <a:lnTo>
                    <a:pt x="9948" y="96995"/>
                  </a:lnTo>
                  <a:close/>
                </a:path>
              </a:pathLst>
            </a:custGeom>
            <a:grpFill/>
            <a:ln w="19050" cap="flat">
              <a:solidFill>
                <a:srgbClr val="E0D5C6"/>
              </a:solidFill>
              <a:prstDash val="solid"/>
              <a:miter/>
            </a:ln>
          </p:spPr>
          <p:txBody>
            <a:bodyPr rtlCol="0" anchor="ctr"/>
            <a:lstStyle/>
            <a:p>
              <a:endParaRPr lang="nb-NO" dirty="0"/>
            </a:p>
          </p:txBody>
        </p:sp>
        <p:sp>
          <p:nvSpPr>
            <p:cNvPr id="70" name="Frihandsfigur: Form 37">
              <a:extLst>
                <a:ext uri="{FF2B5EF4-FFF2-40B4-BE49-F238E27FC236}">
                  <a16:creationId xmlns:a16="http://schemas.microsoft.com/office/drawing/2014/main" id="{58810967-B947-BA4E-ADB4-82A541940CFC}"/>
                </a:ext>
              </a:extLst>
            </p:cNvPr>
            <p:cNvSpPr/>
            <p:nvPr/>
          </p:nvSpPr>
          <p:spPr>
            <a:xfrm>
              <a:off x="708078" y="2462617"/>
              <a:ext cx="9948" cy="96994"/>
            </a:xfrm>
            <a:custGeom>
              <a:avLst/>
              <a:gdLst>
                <a:gd name="connsiteX0" fmla="*/ 9948 w 9948"/>
                <a:gd name="connsiteY0" fmla="*/ 96995 h 96994"/>
                <a:gd name="connsiteX1" fmla="*/ 4974 w 9948"/>
                <a:gd name="connsiteY1" fmla="*/ 96995 h 96994"/>
                <a:gd name="connsiteX2" fmla="*/ 0 w 9948"/>
                <a:gd name="connsiteY2" fmla="*/ 89534 h 96994"/>
                <a:gd name="connsiteX3" fmla="*/ 0 w 9948"/>
                <a:gd name="connsiteY3" fmla="*/ 7461 h 96994"/>
                <a:gd name="connsiteX4" fmla="*/ 4974 w 9948"/>
                <a:gd name="connsiteY4" fmla="*/ 0 h 96994"/>
                <a:gd name="connsiteX5" fmla="*/ 9948 w 9948"/>
                <a:gd name="connsiteY5" fmla="*/ 0 h 96994"/>
                <a:gd name="connsiteX6" fmla="*/ 9948 w 9948"/>
                <a:gd name="connsiteY6" fmla="*/ 96995 h 96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96994">
                  <a:moveTo>
                    <a:pt x="9948" y="96995"/>
                  </a:moveTo>
                  <a:lnTo>
                    <a:pt x="4974" y="96995"/>
                  </a:lnTo>
                  <a:cubicBezTo>
                    <a:pt x="2487" y="96995"/>
                    <a:pt x="0" y="93264"/>
                    <a:pt x="0" y="89534"/>
                  </a:cubicBezTo>
                  <a:lnTo>
                    <a:pt x="0" y="7461"/>
                  </a:lnTo>
                  <a:cubicBezTo>
                    <a:pt x="0" y="3731"/>
                    <a:pt x="2487" y="0"/>
                    <a:pt x="4974" y="0"/>
                  </a:cubicBezTo>
                  <a:lnTo>
                    <a:pt x="9948" y="0"/>
                  </a:lnTo>
                  <a:lnTo>
                    <a:pt x="9948" y="96995"/>
                  </a:lnTo>
                  <a:close/>
                </a:path>
              </a:pathLst>
            </a:custGeom>
            <a:grpFill/>
            <a:ln w="19050" cap="flat">
              <a:solidFill>
                <a:srgbClr val="E0D5C6"/>
              </a:solidFill>
              <a:prstDash val="solid"/>
              <a:miter/>
            </a:ln>
          </p:spPr>
          <p:txBody>
            <a:bodyPr rtlCol="0" anchor="ctr"/>
            <a:lstStyle/>
            <a:p>
              <a:endParaRPr lang="nb-NO" dirty="0"/>
            </a:p>
          </p:txBody>
        </p:sp>
        <p:sp>
          <p:nvSpPr>
            <p:cNvPr id="71" name="Frihandsfigur: Form 38">
              <a:extLst>
                <a:ext uri="{FF2B5EF4-FFF2-40B4-BE49-F238E27FC236}">
                  <a16:creationId xmlns:a16="http://schemas.microsoft.com/office/drawing/2014/main" id="{A63EFD42-D3EC-6648-AFC6-245F062CF3EF}"/>
                </a:ext>
              </a:extLst>
            </p:cNvPr>
            <p:cNvSpPr/>
            <p:nvPr/>
          </p:nvSpPr>
          <p:spPr>
            <a:xfrm>
              <a:off x="708078" y="2669041"/>
              <a:ext cx="9948" cy="191502"/>
            </a:xfrm>
            <a:custGeom>
              <a:avLst/>
              <a:gdLst>
                <a:gd name="connsiteX0" fmla="*/ 9948 w 9948"/>
                <a:gd name="connsiteY0" fmla="*/ 191502 h 191502"/>
                <a:gd name="connsiteX1" fmla="*/ 4974 w 9948"/>
                <a:gd name="connsiteY1" fmla="*/ 191502 h 191502"/>
                <a:gd name="connsiteX2" fmla="*/ 0 w 9948"/>
                <a:gd name="connsiteY2" fmla="*/ 184041 h 191502"/>
                <a:gd name="connsiteX3" fmla="*/ 0 w 9948"/>
                <a:gd name="connsiteY3" fmla="*/ 7461 h 191502"/>
                <a:gd name="connsiteX4" fmla="*/ 4974 w 9948"/>
                <a:gd name="connsiteY4" fmla="*/ 0 h 191502"/>
                <a:gd name="connsiteX5" fmla="*/ 9948 w 9948"/>
                <a:gd name="connsiteY5" fmla="*/ 0 h 191502"/>
                <a:gd name="connsiteX6" fmla="*/ 9948 w 9948"/>
                <a:gd name="connsiteY6" fmla="*/ 191502 h 19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1502">
                  <a:moveTo>
                    <a:pt x="9948" y="191502"/>
                  </a:moveTo>
                  <a:lnTo>
                    <a:pt x="4974" y="191502"/>
                  </a:lnTo>
                  <a:cubicBezTo>
                    <a:pt x="2487" y="191502"/>
                    <a:pt x="0" y="187772"/>
                    <a:pt x="0" y="184041"/>
                  </a:cubicBezTo>
                  <a:lnTo>
                    <a:pt x="0" y="7461"/>
                  </a:lnTo>
                  <a:cubicBezTo>
                    <a:pt x="0" y="3731"/>
                    <a:pt x="2487" y="0"/>
                    <a:pt x="4974" y="0"/>
                  </a:cubicBezTo>
                  <a:lnTo>
                    <a:pt x="9948" y="0"/>
                  </a:lnTo>
                  <a:lnTo>
                    <a:pt x="9948" y="191502"/>
                  </a:lnTo>
                  <a:close/>
                </a:path>
              </a:pathLst>
            </a:custGeom>
            <a:grpFill/>
            <a:ln w="19050" cap="flat">
              <a:solidFill>
                <a:srgbClr val="E0D5C6"/>
              </a:solidFill>
              <a:prstDash val="solid"/>
              <a:miter/>
            </a:ln>
          </p:spPr>
          <p:txBody>
            <a:bodyPr rtlCol="0" anchor="ctr"/>
            <a:lstStyle/>
            <a:p>
              <a:endParaRPr lang="nb-NO" dirty="0"/>
            </a:p>
          </p:txBody>
        </p:sp>
        <p:sp>
          <p:nvSpPr>
            <p:cNvPr id="72" name="Frihandsfigur: Form 39">
              <a:extLst>
                <a:ext uri="{FF2B5EF4-FFF2-40B4-BE49-F238E27FC236}">
                  <a16:creationId xmlns:a16="http://schemas.microsoft.com/office/drawing/2014/main" id="{21409942-1B4A-D64C-B27C-FBB172AD4562}"/>
                </a:ext>
              </a:extLst>
            </p:cNvPr>
            <p:cNvSpPr/>
            <p:nvPr/>
          </p:nvSpPr>
          <p:spPr>
            <a:xfrm>
              <a:off x="708078" y="2669041"/>
              <a:ext cx="9948" cy="191502"/>
            </a:xfrm>
            <a:custGeom>
              <a:avLst/>
              <a:gdLst>
                <a:gd name="connsiteX0" fmla="*/ 9948 w 9948"/>
                <a:gd name="connsiteY0" fmla="*/ 191502 h 191502"/>
                <a:gd name="connsiteX1" fmla="*/ 4974 w 9948"/>
                <a:gd name="connsiteY1" fmla="*/ 191502 h 191502"/>
                <a:gd name="connsiteX2" fmla="*/ 0 w 9948"/>
                <a:gd name="connsiteY2" fmla="*/ 184041 h 191502"/>
                <a:gd name="connsiteX3" fmla="*/ 0 w 9948"/>
                <a:gd name="connsiteY3" fmla="*/ 7461 h 191502"/>
                <a:gd name="connsiteX4" fmla="*/ 4974 w 9948"/>
                <a:gd name="connsiteY4" fmla="*/ 0 h 191502"/>
                <a:gd name="connsiteX5" fmla="*/ 9948 w 9948"/>
                <a:gd name="connsiteY5" fmla="*/ 0 h 191502"/>
                <a:gd name="connsiteX6" fmla="*/ 9948 w 9948"/>
                <a:gd name="connsiteY6" fmla="*/ 191502 h 19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1502">
                  <a:moveTo>
                    <a:pt x="9948" y="191502"/>
                  </a:moveTo>
                  <a:lnTo>
                    <a:pt x="4974" y="191502"/>
                  </a:lnTo>
                  <a:cubicBezTo>
                    <a:pt x="2487" y="191502"/>
                    <a:pt x="0" y="187772"/>
                    <a:pt x="0" y="184041"/>
                  </a:cubicBezTo>
                  <a:lnTo>
                    <a:pt x="0" y="7461"/>
                  </a:lnTo>
                  <a:cubicBezTo>
                    <a:pt x="0" y="3731"/>
                    <a:pt x="2487" y="0"/>
                    <a:pt x="4974" y="0"/>
                  </a:cubicBezTo>
                  <a:lnTo>
                    <a:pt x="9948" y="0"/>
                  </a:lnTo>
                  <a:lnTo>
                    <a:pt x="9948" y="191502"/>
                  </a:lnTo>
                  <a:close/>
                </a:path>
              </a:pathLst>
            </a:custGeom>
            <a:grpFill/>
            <a:ln w="19050" cap="flat">
              <a:solidFill>
                <a:srgbClr val="E0D5C6"/>
              </a:solidFill>
              <a:prstDash val="solid"/>
              <a:miter/>
            </a:ln>
          </p:spPr>
          <p:txBody>
            <a:bodyPr rtlCol="0" anchor="ctr"/>
            <a:lstStyle/>
            <a:p>
              <a:endParaRPr lang="nb-NO" dirty="0"/>
            </a:p>
          </p:txBody>
        </p:sp>
        <p:sp>
          <p:nvSpPr>
            <p:cNvPr id="73" name="Frihandsfigur: Form 40">
              <a:extLst>
                <a:ext uri="{FF2B5EF4-FFF2-40B4-BE49-F238E27FC236}">
                  <a16:creationId xmlns:a16="http://schemas.microsoft.com/office/drawing/2014/main" id="{8F665E8D-4CB2-BF4A-90F7-ED524EF00C00}"/>
                </a:ext>
              </a:extLst>
            </p:cNvPr>
            <p:cNvSpPr/>
            <p:nvPr/>
          </p:nvSpPr>
          <p:spPr>
            <a:xfrm>
              <a:off x="708078" y="2930181"/>
              <a:ext cx="9948" cy="190258"/>
            </a:xfrm>
            <a:custGeom>
              <a:avLst/>
              <a:gdLst>
                <a:gd name="connsiteX0" fmla="*/ 9948 w 9948"/>
                <a:gd name="connsiteY0" fmla="*/ 190259 h 190258"/>
                <a:gd name="connsiteX1" fmla="*/ 4974 w 9948"/>
                <a:gd name="connsiteY1" fmla="*/ 190259 h 190258"/>
                <a:gd name="connsiteX2" fmla="*/ 0 w 9948"/>
                <a:gd name="connsiteY2" fmla="*/ 182798 h 190258"/>
                <a:gd name="connsiteX3" fmla="*/ 0 w 9948"/>
                <a:gd name="connsiteY3" fmla="*/ 7461 h 190258"/>
                <a:gd name="connsiteX4" fmla="*/ 4974 w 9948"/>
                <a:gd name="connsiteY4" fmla="*/ 0 h 190258"/>
                <a:gd name="connsiteX5" fmla="*/ 9948 w 9948"/>
                <a:gd name="connsiteY5" fmla="*/ 0 h 190258"/>
                <a:gd name="connsiteX6" fmla="*/ 9948 w 9948"/>
                <a:gd name="connsiteY6" fmla="*/ 190259 h 19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0258">
                  <a:moveTo>
                    <a:pt x="9948" y="190259"/>
                  </a:moveTo>
                  <a:lnTo>
                    <a:pt x="4974" y="190259"/>
                  </a:lnTo>
                  <a:cubicBezTo>
                    <a:pt x="2487" y="190259"/>
                    <a:pt x="0" y="186528"/>
                    <a:pt x="0" y="182798"/>
                  </a:cubicBezTo>
                  <a:lnTo>
                    <a:pt x="0" y="7461"/>
                  </a:lnTo>
                  <a:cubicBezTo>
                    <a:pt x="0" y="3731"/>
                    <a:pt x="2487" y="0"/>
                    <a:pt x="4974" y="0"/>
                  </a:cubicBezTo>
                  <a:lnTo>
                    <a:pt x="9948" y="0"/>
                  </a:lnTo>
                  <a:lnTo>
                    <a:pt x="9948" y="190259"/>
                  </a:lnTo>
                  <a:close/>
                </a:path>
              </a:pathLst>
            </a:custGeom>
            <a:grpFill/>
            <a:ln w="19050" cap="flat">
              <a:solidFill>
                <a:srgbClr val="E0D5C6"/>
              </a:solidFill>
              <a:prstDash val="solid"/>
              <a:miter/>
            </a:ln>
          </p:spPr>
          <p:txBody>
            <a:bodyPr rtlCol="0" anchor="ctr"/>
            <a:lstStyle/>
            <a:p>
              <a:endParaRPr lang="nb-NO" dirty="0"/>
            </a:p>
          </p:txBody>
        </p:sp>
        <p:sp>
          <p:nvSpPr>
            <p:cNvPr id="74" name="Frihandsfigur: Form 41">
              <a:extLst>
                <a:ext uri="{FF2B5EF4-FFF2-40B4-BE49-F238E27FC236}">
                  <a16:creationId xmlns:a16="http://schemas.microsoft.com/office/drawing/2014/main" id="{E723D23D-E056-E143-B2C6-382DDF854E81}"/>
                </a:ext>
              </a:extLst>
            </p:cNvPr>
            <p:cNvSpPr/>
            <p:nvPr/>
          </p:nvSpPr>
          <p:spPr>
            <a:xfrm>
              <a:off x="708078" y="2930181"/>
              <a:ext cx="9948" cy="190258"/>
            </a:xfrm>
            <a:custGeom>
              <a:avLst/>
              <a:gdLst>
                <a:gd name="connsiteX0" fmla="*/ 9948 w 9948"/>
                <a:gd name="connsiteY0" fmla="*/ 190259 h 190258"/>
                <a:gd name="connsiteX1" fmla="*/ 4974 w 9948"/>
                <a:gd name="connsiteY1" fmla="*/ 190259 h 190258"/>
                <a:gd name="connsiteX2" fmla="*/ 0 w 9948"/>
                <a:gd name="connsiteY2" fmla="*/ 182798 h 190258"/>
                <a:gd name="connsiteX3" fmla="*/ 0 w 9948"/>
                <a:gd name="connsiteY3" fmla="*/ 7461 h 190258"/>
                <a:gd name="connsiteX4" fmla="*/ 4974 w 9948"/>
                <a:gd name="connsiteY4" fmla="*/ 0 h 190258"/>
                <a:gd name="connsiteX5" fmla="*/ 9948 w 9948"/>
                <a:gd name="connsiteY5" fmla="*/ 0 h 190258"/>
                <a:gd name="connsiteX6" fmla="*/ 9948 w 9948"/>
                <a:gd name="connsiteY6" fmla="*/ 190259 h 19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0258">
                  <a:moveTo>
                    <a:pt x="9948" y="190259"/>
                  </a:moveTo>
                  <a:lnTo>
                    <a:pt x="4974" y="190259"/>
                  </a:lnTo>
                  <a:cubicBezTo>
                    <a:pt x="2487" y="190259"/>
                    <a:pt x="0" y="186528"/>
                    <a:pt x="0" y="182798"/>
                  </a:cubicBezTo>
                  <a:lnTo>
                    <a:pt x="0" y="7461"/>
                  </a:lnTo>
                  <a:cubicBezTo>
                    <a:pt x="0" y="3731"/>
                    <a:pt x="2487" y="0"/>
                    <a:pt x="4974" y="0"/>
                  </a:cubicBezTo>
                  <a:lnTo>
                    <a:pt x="9948" y="0"/>
                  </a:lnTo>
                  <a:lnTo>
                    <a:pt x="9948" y="190259"/>
                  </a:lnTo>
                  <a:close/>
                </a:path>
              </a:pathLst>
            </a:custGeom>
            <a:grpFill/>
            <a:ln w="19050" cap="flat">
              <a:solidFill>
                <a:srgbClr val="E0D5C6"/>
              </a:solidFill>
              <a:prstDash val="solid"/>
              <a:miter/>
            </a:ln>
          </p:spPr>
          <p:txBody>
            <a:bodyPr rtlCol="0" anchor="ctr"/>
            <a:lstStyle/>
            <a:p>
              <a:endParaRPr lang="nb-NO" dirty="0"/>
            </a:p>
          </p:txBody>
        </p:sp>
        <p:sp>
          <p:nvSpPr>
            <p:cNvPr id="75" name="Frihandsfigur: Form 42">
              <a:extLst>
                <a:ext uri="{FF2B5EF4-FFF2-40B4-BE49-F238E27FC236}">
                  <a16:creationId xmlns:a16="http://schemas.microsoft.com/office/drawing/2014/main" id="{9ECD6822-D93D-0648-9850-9FF07D4CAF84}"/>
                </a:ext>
              </a:extLst>
            </p:cNvPr>
            <p:cNvSpPr/>
            <p:nvPr/>
          </p:nvSpPr>
          <p:spPr>
            <a:xfrm>
              <a:off x="2154294" y="2732461"/>
              <a:ext cx="9948" cy="322071"/>
            </a:xfrm>
            <a:custGeom>
              <a:avLst/>
              <a:gdLst>
                <a:gd name="connsiteX0" fmla="*/ 0 w 9948"/>
                <a:gd name="connsiteY0" fmla="*/ 0 h 322071"/>
                <a:gd name="connsiteX1" fmla="*/ 4974 w 9948"/>
                <a:gd name="connsiteY1" fmla="*/ 0 h 322071"/>
                <a:gd name="connsiteX2" fmla="*/ 9948 w 9948"/>
                <a:gd name="connsiteY2" fmla="*/ 7461 h 322071"/>
                <a:gd name="connsiteX3" fmla="*/ 9948 w 9948"/>
                <a:gd name="connsiteY3" fmla="*/ 314611 h 322071"/>
                <a:gd name="connsiteX4" fmla="*/ 4974 w 9948"/>
                <a:gd name="connsiteY4" fmla="*/ 322072 h 322071"/>
                <a:gd name="connsiteX5" fmla="*/ 0 w 9948"/>
                <a:gd name="connsiteY5" fmla="*/ 322072 h 322071"/>
                <a:gd name="connsiteX6" fmla="*/ 0 w 9948"/>
                <a:gd name="connsiteY6" fmla="*/ 0 h 322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322071">
                  <a:moveTo>
                    <a:pt x="0" y="0"/>
                  </a:moveTo>
                  <a:lnTo>
                    <a:pt x="4974" y="0"/>
                  </a:lnTo>
                  <a:cubicBezTo>
                    <a:pt x="7461" y="0"/>
                    <a:pt x="9948" y="3731"/>
                    <a:pt x="9948" y="7461"/>
                  </a:cubicBezTo>
                  <a:lnTo>
                    <a:pt x="9948" y="314611"/>
                  </a:lnTo>
                  <a:cubicBezTo>
                    <a:pt x="9948" y="318342"/>
                    <a:pt x="7461" y="322072"/>
                    <a:pt x="4974" y="322072"/>
                  </a:cubicBezTo>
                  <a:lnTo>
                    <a:pt x="0" y="322072"/>
                  </a:lnTo>
                  <a:lnTo>
                    <a:pt x="0" y="0"/>
                  </a:lnTo>
                  <a:close/>
                </a:path>
              </a:pathLst>
            </a:custGeom>
            <a:grpFill/>
            <a:ln w="19050" cap="flat">
              <a:solidFill>
                <a:srgbClr val="E0D5C6"/>
              </a:solidFill>
              <a:prstDash val="solid"/>
              <a:miter/>
            </a:ln>
          </p:spPr>
          <p:txBody>
            <a:bodyPr rtlCol="0" anchor="ctr"/>
            <a:lstStyle/>
            <a:p>
              <a:endParaRPr lang="nb-NO" dirty="0"/>
            </a:p>
          </p:txBody>
        </p:sp>
        <p:sp>
          <p:nvSpPr>
            <p:cNvPr id="76" name="Frihandsfigur: Form 43">
              <a:extLst>
                <a:ext uri="{FF2B5EF4-FFF2-40B4-BE49-F238E27FC236}">
                  <a16:creationId xmlns:a16="http://schemas.microsoft.com/office/drawing/2014/main" id="{C0B3F976-55F9-9C44-BBD5-0FA8C04A6E00}"/>
                </a:ext>
              </a:extLst>
            </p:cNvPr>
            <p:cNvSpPr/>
            <p:nvPr/>
          </p:nvSpPr>
          <p:spPr>
            <a:xfrm>
              <a:off x="2154294" y="2732461"/>
              <a:ext cx="9948" cy="322071"/>
            </a:xfrm>
            <a:custGeom>
              <a:avLst/>
              <a:gdLst>
                <a:gd name="connsiteX0" fmla="*/ 0 w 9948"/>
                <a:gd name="connsiteY0" fmla="*/ 0 h 322071"/>
                <a:gd name="connsiteX1" fmla="*/ 4974 w 9948"/>
                <a:gd name="connsiteY1" fmla="*/ 0 h 322071"/>
                <a:gd name="connsiteX2" fmla="*/ 9948 w 9948"/>
                <a:gd name="connsiteY2" fmla="*/ 7461 h 322071"/>
                <a:gd name="connsiteX3" fmla="*/ 9948 w 9948"/>
                <a:gd name="connsiteY3" fmla="*/ 314611 h 322071"/>
                <a:gd name="connsiteX4" fmla="*/ 4974 w 9948"/>
                <a:gd name="connsiteY4" fmla="*/ 322072 h 322071"/>
                <a:gd name="connsiteX5" fmla="*/ 0 w 9948"/>
                <a:gd name="connsiteY5" fmla="*/ 322072 h 322071"/>
                <a:gd name="connsiteX6" fmla="*/ 0 w 9948"/>
                <a:gd name="connsiteY6" fmla="*/ 0 h 322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322071">
                  <a:moveTo>
                    <a:pt x="0" y="0"/>
                  </a:moveTo>
                  <a:lnTo>
                    <a:pt x="4974" y="0"/>
                  </a:lnTo>
                  <a:cubicBezTo>
                    <a:pt x="7461" y="0"/>
                    <a:pt x="9948" y="3731"/>
                    <a:pt x="9948" y="7461"/>
                  </a:cubicBezTo>
                  <a:lnTo>
                    <a:pt x="9948" y="314611"/>
                  </a:lnTo>
                  <a:cubicBezTo>
                    <a:pt x="9948" y="318342"/>
                    <a:pt x="7461" y="322072"/>
                    <a:pt x="4974" y="322072"/>
                  </a:cubicBezTo>
                  <a:lnTo>
                    <a:pt x="0" y="322072"/>
                  </a:lnTo>
                  <a:lnTo>
                    <a:pt x="0" y="0"/>
                  </a:lnTo>
                  <a:close/>
                </a:path>
              </a:pathLst>
            </a:custGeom>
            <a:grpFill/>
            <a:ln w="19050" cap="flat">
              <a:solidFill>
                <a:srgbClr val="E0D5C6"/>
              </a:solidFill>
              <a:prstDash val="solid"/>
              <a:miter/>
            </a:ln>
          </p:spPr>
          <p:txBody>
            <a:bodyPr rtlCol="0" anchor="ctr"/>
            <a:lstStyle/>
            <a:p>
              <a:endParaRPr lang="nb-NO" dirty="0"/>
            </a:p>
          </p:txBody>
        </p:sp>
      </p:grpSp>
      <p:sp>
        <p:nvSpPr>
          <p:cNvPr id="89" name="Picture Placeholder 88">
            <a:extLst>
              <a:ext uri="{FF2B5EF4-FFF2-40B4-BE49-F238E27FC236}">
                <a16:creationId xmlns:a16="http://schemas.microsoft.com/office/drawing/2014/main" id="{6C1E0002-EF03-E744-81CB-0B859EDE5CB6}"/>
              </a:ext>
            </a:extLst>
          </p:cNvPr>
          <p:cNvSpPr>
            <a:spLocks noGrp="1"/>
          </p:cNvSpPr>
          <p:nvPr>
            <p:ph type="pic" sz="quarter" idx="19" hasCustomPrompt="1"/>
          </p:nvPr>
        </p:nvSpPr>
        <p:spPr>
          <a:xfrm>
            <a:off x="4145612" y="1987758"/>
            <a:ext cx="1630691" cy="3492000"/>
          </a:xfrm>
          <a:custGeom>
            <a:avLst/>
            <a:gdLst>
              <a:gd name="connsiteX0" fmla="*/ 229401 w 2335105"/>
              <a:gd name="connsiteY0" fmla="*/ 0 h 5045586"/>
              <a:gd name="connsiteX1" fmla="*/ 518773 w 2335105"/>
              <a:gd name="connsiteY1" fmla="*/ 0 h 5045586"/>
              <a:gd name="connsiteX2" fmla="*/ 518773 w 2335105"/>
              <a:gd name="connsiteY2" fmla="*/ 89696 h 5045586"/>
              <a:gd name="connsiteX3" fmla="*/ 618687 w 2335105"/>
              <a:gd name="connsiteY3" fmla="*/ 189610 h 5045586"/>
              <a:gd name="connsiteX4" fmla="*/ 1716417 w 2335105"/>
              <a:gd name="connsiteY4" fmla="*/ 189610 h 5045586"/>
              <a:gd name="connsiteX5" fmla="*/ 1816331 w 2335105"/>
              <a:gd name="connsiteY5" fmla="*/ 89696 h 5045586"/>
              <a:gd name="connsiteX6" fmla="*/ 1816331 w 2335105"/>
              <a:gd name="connsiteY6" fmla="*/ 0 h 5045586"/>
              <a:gd name="connsiteX7" fmla="*/ 2105704 w 2335105"/>
              <a:gd name="connsiteY7" fmla="*/ 0 h 5045586"/>
              <a:gd name="connsiteX8" fmla="*/ 2335105 w 2335105"/>
              <a:gd name="connsiteY8" fmla="*/ 229401 h 5045586"/>
              <a:gd name="connsiteX9" fmla="*/ 2335105 w 2335105"/>
              <a:gd name="connsiteY9" fmla="*/ 4816185 h 5045586"/>
              <a:gd name="connsiteX10" fmla="*/ 2105704 w 2335105"/>
              <a:gd name="connsiteY10" fmla="*/ 5045586 h 5045586"/>
              <a:gd name="connsiteX11" fmla="*/ 229401 w 2335105"/>
              <a:gd name="connsiteY11" fmla="*/ 5045586 h 5045586"/>
              <a:gd name="connsiteX12" fmla="*/ 0 w 2335105"/>
              <a:gd name="connsiteY12" fmla="*/ 4816185 h 5045586"/>
              <a:gd name="connsiteX13" fmla="*/ 0 w 2335105"/>
              <a:gd name="connsiteY13" fmla="*/ 229401 h 5045586"/>
              <a:gd name="connsiteX14" fmla="*/ 229401 w 2335105"/>
              <a:gd name="connsiteY14" fmla="*/ 0 h 5045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35105" h="5045586">
                <a:moveTo>
                  <a:pt x="229401" y="0"/>
                </a:moveTo>
                <a:lnTo>
                  <a:pt x="518773" y="0"/>
                </a:lnTo>
                <a:lnTo>
                  <a:pt x="518773" y="89696"/>
                </a:lnTo>
                <a:cubicBezTo>
                  <a:pt x="518773" y="144877"/>
                  <a:pt x="563506" y="189610"/>
                  <a:pt x="618687" y="189610"/>
                </a:cubicBezTo>
                <a:lnTo>
                  <a:pt x="1716417" y="189610"/>
                </a:lnTo>
                <a:cubicBezTo>
                  <a:pt x="1771598" y="189610"/>
                  <a:pt x="1816331" y="144877"/>
                  <a:pt x="1816331" y="89696"/>
                </a:cubicBezTo>
                <a:lnTo>
                  <a:pt x="1816331" y="0"/>
                </a:lnTo>
                <a:lnTo>
                  <a:pt x="2105704" y="0"/>
                </a:lnTo>
                <a:cubicBezTo>
                  <a:pt x="2232399" y="0"/>
                  <a:pt x="2335105" y="102706"/>
                  <a:pt x="2335105" y="229401"/>
                </a:cubicBezTo>
                <a:lnTo>
                  <a:pt x="2335105" y="4816185"/>
                </a:lnTo>
                <a:cubicBezTo>
                  <a:pt x="2335105" y="4942880"/>
                  <a:pt x="2232399" y="5045586"/>
                  <a:pt x="2105704" y="5045586"/>
                </a:cubicBezTo>
                <a:lnTo>
                  <a:pt x="229401" y="5045586"/>
                </a:lnTo>
                <a:cubicBezTo>
                  <a:pt x="102706" y="5045586"/>
                  <a:pt x="0" y="4942880"/>
                  <a:pt x="0" y="4816185"/>
                </a:cubicBezTo>
                <a:lnTo>
                  <a:pt x="0" y="229401"/>
                </a:lnTo>
                <a:cubicBezTo>
                  <a:pt x="0" y="102706"/>
                  <a:pt x="102706" y="0"/>
                  <a:pt x="229401" y="0"/>
                </a:cubicBezTo>
                <a:close/>
              </a:path>
            </a:pathLst>
          </a:custGeom>
          <a:solidFill>
            <a:schemeClr val="bg1"/>
          </a:solidFill>
          <a:ln w="19050">
            <a:solidFill>
              <a:srgbClr val="E3D9CC"/>
            </a:solidFill>
          </a:ln>
        </p:spPr>
        <p:txBody>
          <a:bodyPr wrap="square" lIns="180000" tIns="180000" rIns="180000" bIns="180000" anchor="ctr" anchorCtr="1">
            <a:noAutofit/>
          </a:bodyPr>
          <a:lstStyle>
            <a:lvl1pPr marL="0" indent="0" algn="ctr">
              <a:buFontTx/>
              <a:buNone/>
              <a:defRPr sz="1500" b="0" i="0">
                <a:latin typeface="+mj-lt"/>
              </a:defRPr>
            </a:lvl1pPr>
          </a:lstStyle>
          <a:p>
            <a:pPr lvl="0"/>
            <a:r>
              <a:rPr lang="nb-NO" dirty="0"/>
              <a:t>Bilde</a:t>
            </a:r>
          </a:p>
        </p:txBody>
      </p:sp>
      <p:grpSp>
        <p:nvGrpSpPr>
          <p:cNvPr id="35" name="Group 34">
            <a:extLst>
              <a:ext uri="{FF2B5EF4-FFF2-40B4-BE49-F238E27FC236}">
                <a16:creationId xmlns:a16="http://schemas.microsoft.com/office/drawing/2014/main" id="{AF8810E8-F704-9A48-A224-6F3240004505}"/>
              </a:ext>
            </a:extLst>
          </p:cNvPr>
          <p:cNvGrpSpPr/>
          <p:nvPr userDrawn="1"/>
        </p:nvGrpSpPr>
        <p:grpSpPr>
          <a:xfrm rot="5400000">
            <a:off x="6959612" y="1689850"/>
            <a:ext cx="3049543" cy="4212805"/>
            <a:chOff x="2680303" y="1873187"/>
            <a:chExt cx="2360204" cy="3260515"/>
          </a:xfrm>
          <a:solidFill>
            <a:srgbClr val="F5F3F0"/>
          </a:solidFill>
        </p:grpSpPr>
        <p:sp>
          <p:nvSpPr>
            <p:cNvPr id="36" name="Frihandsfigur: Form 20">
              <a:extLst>
                <a:ext uri="{FF2B5EF4-FFF2-40B4-BE49-F238E27FC236}">
                  <a16:creationId xmlns:a16="http://schemas.microsoft.com/office/drawing/2014/main" id="{ECA1B7E2-D79E-3646-BB6D-CA2ECD068D0C}"/>
                </a:ext>
              </a:extLst>
            </p:cNvPr>
            <p:cNvSpPr/>
            <p:nvPr/>
          </p:nvSpPr>
          <p:spPr>
            <a:xfrm>
              <a:off x="2680303" y="1889354"/>
              <a:ext cx="2344038" cy="3244348"/>
            </a:xfrm>
            <a:custGeom>
              <a:avLst/>
              <a:gdLst>
                <a:gd name="connsiteX0" fmla="*/ 2227147 w 2344038"/>
                <a:gd name="connsiteY0" fmla="*/ 3092638 h 3244347"/>
                <a:gd name="connsiteX1" fmla="*/ 2188598 w 2344038"/>
                <a:gd name="connsiteY1" fmla="*/ 3131187 h 3244347"/>
                <a:gd name="connsiteX2" fmla="*/ 154197 w 2344038"/>
                <a:gd name="connsiteY2" fmla="*/ 3131187 h 3244347"/>
                <a:gd name="connsiteX3" fmla="*/ 115647 w 2344038"/>
                <a:gd name="connsiteY3" fmla="*/ 3092638 h 3244347"/>
                <a:gd name="connsiteX4" fmla="*/ 115647 w 2344038"/>
                <a:gd name="connsiteY4" fmla="*/ 149223 h 3244347"/>
                <a:gd name="connsiteX5" fmla="*/ 154197 w 2344038"/>
                <a:gd name="connsiteY5" fmla="*/ 110673 h 3244347"/>
                <a:gd name="connsiteX6" fmla="*/ 2188598 w 2344038"/>
                <a:gd name="connsiteY6" fmla="*/ 110673 h 3244347"/>
                <a:gd name="connsiteX7" fmla="*/ 2227147 w 2344038"/>
                <a:gd name="connsiteY7" fmla="*/ 149223 h 3244347"/>
                <a:gd name="connsiteX8" fmla="*/ 2227147 w 2344038"/>
                <a:gd name="connsiteY8" fmla="*/ 3092638 h 3244347"/>
                <a:gd name="connsiteX9" fmla="*/ 2191085 w 2344038"/>
                <a:gd name="connsiteY9" fmla="*/ 0 h 3244347"/>
                <a:gd name="connsiteX10" fmla="*/ 152953 w 2344038"/>
                <a:gd name="connsiteY10" fmla="*/ 0 h 3244347"/>
                <a:gd name="connsiteX11" fmla="*/ 0 w 2344038"/>
                <a:gd name="connsiteY11" fmla="*/ 152953 h 3244347"/>
                <a:gd name="connsiteX12" fmla="*/ 0 w 2344038"/>
                <a:gd name="connsiteY12" fmla="*/ 3091395 h 3244347"/>
                <a:gd name="connsiteX13" fmla="*/ 152953 w 2344038"/>
                <a:gd name="connsiteY13" fmla="*/ 3244348 h 3244347"/>
                <a:gd name="connsiteX14" fmla="*/ 2191085 w 2344038"/>
                <a:gd name="connsiteY14" fmla="*/ 3244348 h 3244347"/>
                <a:gd name="connsiteX15" fmla="*/ 2344038 w 2344038"/>
                <a:gd name="connsiteY15" fmla="*/ 3091395 h 3244347"/>
                <a:gd name="connsiteX16" fmla="*/ 2344038 w 2344038"/>
                <a:gd name="connsiteY16" fmla="*/ 151710 h 3244347"/>
                <a:gd name="connsiteX17" fmla="*/ 2191085 w 2344038"/>
                <a:gd name="connsiteY17" fmla="*/ 0 h 3244347"/>
                <a:gd name="connsiteX0" fmla="*/ 2227147 w 2344038"/>
                <a:gd name="connsiteY0" fmla="*/ 3174758 h 3326468"/>
                <a:gd name="connsiteX1" fmla="*/ 2188598 w 2344038"/>
                <a:gd name="connsiteY1" fmla="*/ 3213307 h 3326468"/>
                <a:gd name="connsiteX2" fmla="*/ 154197 w 2344038"/>
                <a:gd name="connsiteY2" fmla="*/ 3213307 h 3326468"/>
                <a:gd name="connsiteX3" fmla="*/ 115647 w 2344038"/>
                <a:gd name="connsiteY3" fmla="*/ 3174758 h 3326468"/>
                <a:gd name="connsiteX4" fmla="*/ 115647 w 2344038"/>
                <a:gd name="connsiteY4" fmla="*/ 231343 h 3326468"/>
                <a:gd name="connsiteX5" fmla="*/ 2188598 w 2344038"/>
                <a:gd name="connsiteY5" fmla="*/ 192793 h 3326468"/>
                <a:gd name="connsiteX6" fmla="*/ 2227147 w 2344038"/>
                <a:gd name="connsiteY6" fmla="*/ 231343 h 3326468"/>
                <a:gd name="connsiteX7" fmla="*/ 2227147 w 2344038"/>
                <a:gd name="connsiteY7" fmla="*/ 3174758 h 3326468"/>
                <a:gd name="connsiteX8" fmla="*/ 2191085 w 2344038"/>
                <a:gd name="connsiteY8" fmla="*/ 82120 h 3326468"/>
                <a:gd name="connsiteX9" fmla="*/ 152953 w 2344038"/>
                <a:gd name="connsiteY9" fmla="*/ 82120 h 3326468"/>
                <a:gd name="connsiteX10" fmla="*/ 0 w 2344038"/>
                <a:gd name="connsiteY10" fmla="*/ 235073 h 3326468"/>
                <a:gd name="connsiteX11" fmla="*/ 0 w 2344038"/>
                <a:gd name="connsiteY11" fmla="*/ 3173515 h 3326468"/>
                <a:gd name="connsiteX12" fmla="*/ 152953 w 2344038"/>
                <a:gd name="connsiteY12" fmla="*/ 3326468 h 3326468"/>
                <a:gd name="connsiteX13" fmla="*/ 2191085 w 2344038"/>
                <a:gd name="connsiteY13" fmla="*/ 3326468 h 3326468"/>
                <a:gd name="connsiteX14" fmla="*/ 2344038 w 2344038"/>
                <a:gd name="connsiteY14" fmla="*/ 3173515 h 3326468"/>
                <a:gd name="connsiteX15" fmla="*/ 2344038 w 2344038"/>
                <a:gd name="connsiteY15" fmla="*/ 233830 h 3326468"/>
                <a:gd name="connsiteX16" fmla="*/ 2191085 w 2344038"/>
                <a:gd name="connsiteY16" fmla="*/ 82120 h 3326468"/>
                <a:gd name="connsiteX0" fmla="*/ 2227147 w 2344038"/>
                <a:gd name="connsiteY0" fmla="*/ 3092638 h 3244348"/>
                <a:gd name="connsiteX1" fmla="*/ 2188598 w 2344038"/>
                <a:gd name="connsiteY1" fmla="*/ 3131187 h 3244348"/>
                <a:gd name="connsiteX2" fmla="*/ 154197 w 2344038"/>
                <a:gd name="connsiteY2" fmla="*/ 3131187 h 3244348"/>
                <a:gd name="connsiteX3" fmla="*/ 115647 w 2344038"/>
                <a:gd name="connsiteY3" fmla="*/ 3092638 h 3244348"/>
                <a:gd name="connsiteX4" fmla="*/ 2188598 w 2344038"/>
                <a:gd name="connsiteY4" fmla="*/ 110673 h 3244348"/>
                <a:gd name="connsiteX5" fmla="*/ 2227147 w 2344038"/>
                <a:gd name="connsiteY5" fmla="*/ 149223 h 3244348"/>
                <a:gd name="connsiteX6" fmla="*/ 2227147 w 2344038"/>
                <a:gd name="connsiteY6" fmla="*/ 3092638 h 3244348"/>
                <a:gd name="connsiteX7" fmla="*/ 2191085 w 2344038"/>
                <a:gd name="connsiteY7" fmla="*/ 0 h 3244348"/>
                <a:gd name="connsiteX8" fmla="*/ 152953 w 2344038"/>
                <a:gd name="connsiteY8" fmla="*/ 0 h 3244348"/>
                <a:gd name="connsiteX9" fmla="*/ 0 w 2344038"/>
                <a:gd name="connsiteY9" fmla="*/ 152953 h 3244348"/>
                <a:gd name="connsiteX10" fmla="*/ 0 w 2344038"/>
                <a:gd name="connsiteY10" fmla="*/ 3091395 h 3244348"/>
                <a:gd name="connsiteX11" fmla="*/ 152953 w 2344038"/>
                <a:gd name="connsiteY11" fmla="*/ 3244348 h 3244348"/>
                <a:gd name="connsiteX12" fmla="*/ 2191085 w 2344038"/>
                <a:gd name="connsiteY12" fmla="*/ 3244348 h 3244348"/>
                <a:gd name="connsiteX13" fmla="*/ 2344038 w 2344038"/>
                <a:gd name="connsiteY13" fmla="*/ 3091395 h 3244348"/>
                <a:gd name="connsiteX14" fmla="*/ 2344038 w 2344038"/>
                <a:gd name="connsiteY14" fmla="*/ 151710 h 3244348"/>
                <a:gd name="connsiteX15" fmla="*/ 2191085 w 2344038"/>
                <a:gd name="connsiteY15" fmla="*/ 0 h 3244348"/>
                <a:gd name="connsiteX0" fmla="*/ 2227147 w 2344038"/>
                <a:gd name="connsiteY0" fmla="*/ 3092638 h 3244348"/>
                <a:gd name="connsiteX1" fmla="*/ 2188598 w 2344038"/>
                <a:gd name="connsiteY1" fmla="*/ 3131187 h 3244348"/>
                <a:gd name="connsiteX2" fmla="*/ 154197 w 2344038"/>
                <a:gd name="connsiteY2" fmla="*/ 3131187 h 3244348"/>
                <a:gd name="connsiteX3" fmla="*/ 2188598 w 2344038"/>
                <a:gd name="connsiteY3" fmla="*/ 110673 h 3244348"/>
                <a:gd name="connsiteX4" fmla="*/ 2227147 w 2344038"/>
                <a:gd name="connsiteY4" fmla="*/ 149223 h 3244348"/>
                <a:gd name="connsiteX5" fmla="*/ 2227147 w 2344038"/>
                <a:gd name="connsiteY5" fmla="*/ 3092638 h 3244348"/>
                <a:gd name="connsiteX6" fmla="*/ 2191085 w 2344038"/>
                <a:gd name="connsiteY6" fmla="*/ 0 h 3244348"/>
                <a:gd name="connsiteX7" fmla="*/ 152953 w 2344038"/>
                <a:gd name="connsiteY7" fmla="*/ 0 h 3244348"/>
                <a:gd name="connsiteX8" fmla="*/ 0 w 2344038"/>
                <a:gd name="connsiteY8" fmla="*/ 152953 h 3244348"/>
                <a:gd name="connsiteX9" fmla="*/ 0 w 2344038"/>
                <a:gd name="connsiteY9" fmla="*/ 3091395 h 3244348"/>
                <a:gd name="connsiteX10" fmla="*/ 152953 w 2344038"/>
                <a:gd name="connsiteY10" fmla="*/ 3244348 h 3244348"/>
                <a:gd name="connsiteX11" fmla="*/ 2191085 w 2344038"/>
                <a:gd name="connsiteY11" fmla="*/ 3244348 h 3244348"/>
                <a:gd name="connsiteX12" fmla="*/ 2344038 w 2344038"/>
                <a:gd name="connsiteY12" fmla="*/ 3091395 h 3244348"/>
                <a:gd name="connsiteX13" fmla="*/ 2344038 w 2344038"/>
                <a:gd name="connsiteY13" fmla="*/ 151710 h 3244348"/>
                <a:gd name="connsiteX14" fmla="*/ 2191085 w 2344038"/>
                <a:gd name="connsiteY14" fmla="*/ 0 h 3244348"/>
                <a:gd name="connsiteX0" fmla="*/ 2227147 w 2344038"/>
                <a:gd name="connsiteY0" fmla="*/ 3092638 h 3244348"/>
                <a:gd name="connsiteX1" fmla="*/ 2188598 w 2344038"/>
                <a:gd name="connsiteY1" fmla="*/ 3131187 h 3244348"/>
                <a:gd name="connsiteX2" fmla="*/ 2188598 w 2344038"/>
                <a:gd name="connsiteY2" fmla="*/ 110673 h 3244348"/>
                <a:gd name="connsiteX3" fmla="*/ 2227147 w 2344038"/>
                <a:gd name="connsiteY3" fmla="*/ 149223 h 3244348"/>
                <a:gd name="connsiteX4" fmla="*/ 2227147 w 2344038"/>
                <a:gd name="connsiteY4" fmla="*/ 3092638 h 3244348"/>
                <a:gd name="connsiteX5" fmla="*/ 2191085 w 2344038"/>
                <a:gd name="connsiteY5" fmla="*/ 0 h 3244348"/>
                <a:gd name="connsiteX6" fmla="*/ 152953 w 2344038"/>
                <a:gd name="connsiteY6" fmla="*/ 0 h 3244348"/>
                <a:gd name="connsiteX7" fmla="*/ 0 w 2344038"/>
                <a:gd name="connsiteY7" fmla="*/ 152953 h 3244348"/>
                <a:gd name="connsiteX8" fmla="*/ 0 w 2344038"/>
                <a:gd name="connsiteY8" fmla="*/ 3091395 h 3244348"/>
                <a:gd name="connsiteX9" fmla="*/ 152953 w 2344038"/>
                <a:gd name="connsiteY9" fmla="*/ 3244348 h 3244348"/>
                <a:gd name="connsiteX10" fmla="*/ 2191085 w 2344038"/>
                <a:gd name="connsiteY10" fmla="*/ 3244348 h 3244348"/>
                <a:gd name="connsiteX11" fmla="*/ 2344038 w 2344038"/>
                <a:gd name="connsiteY11" fmla="*/ 3091395 h 3244348"/>
                <a:gd name="connsiteX12" fmla="*/ 2344038 w 2344038"/>
                <a:gd name="connsiteY12" fmla="*/ 151710 h 3244348"/>
                <a:gd name="connsiteX13" fmla="*/ 2191085 w 2344038"/>
                <a:gd name="connsiteY13" fmla="*/ 0 h 3244348"/>
                <a:gd name="connsiteX0" fmla="*/ 2227147 w 2344038"/>
                <a:gd name="connsiteY0" fmla="*/ 149223 h 3244348"/>
                <a:gd name="connsiteX1" fmla="*/ 2188598 w 2344038"/>
                <a:gd name="connsiteY1" fmla="*/ 3131187 h 3244348"/>
                <a:gd name="connsiteX2" fmla="*/ 2188598 w 2344038"/>
                <a:gd name="connsiteY2" fmla="*/ 110673 h 3244348"/>
                <a:gd name="connsiteX3" fmla="*/ 2227147 w 2344038"/>
                <a:gd name="connsiteY3" fmla="*/ 149223 h 3244348"/>
                <a:gd name="connsiteX4" fmla="*/ 2191085 w 2344038"/>
                <a:gd name="connsiteY4" fmla="*/ 0 h 3244348"/>
                <a:gd name="connsiteX5" fmla="*/ 152953 w 2344038"/>
                <a:gd name="connsiteY5" fmla="*/ 0 h 3244348"/>
                <a:gd name="connsiteX6" fmla="*/ 0 w 2344038"/>
                <a:gd name="connsiteY6" fmla="*/ 152953 h 3244348"/>
                <a:gd name="connsiteX7" fmla="*/ 0 w 2344038"/>
                <a:gd name="connsiteY7" fmla="*/ 3091395 h 3244348"/>
                <a:gd name="connsiteX8" fmla="*/ 152953 w 2344038"/>
                <a:gd name="connsiteY8" fmla="*/ 3244348 h 3244348"/>
                <a:gd name="connsiteX9" fmla="*/ 2191085 w 2344038"/>
                <a:gd name="connsiteY9" fmla="*/ 3244348 h 3244348"/>
                <a:gd name="connsiteX10" fmla="*/ 2344038 w 2344038"/>
                <a:gd name="connsiteY10" fmla="*/ 3091395 h 3244348"/>
                <a:gd name="connsiteX11" fmla="*/ 2344038 w 2344038"/>
                <a:gd name="connsiteY11" fmla="*/ 151710 h 3244348"/>
                <a:gd name="connsiteX12" fmla="*/ 2191085 w 2344038"/>
                <a:gd name="connsiteY12" fmla="*/ 0 h 3244348"/>
                <a:gd name="connsiteX0" fmla="*/ 2227147 w 2344038"/>
                <a:gd name="connsiteY0" fmla="*/ 149223 h 3244348"/>
                <a:gd name="connsiteX1" fmla="*/ 2188598 w 2344038"/>
                <a:gd name="connsiteY1" fmla="*/ 110673 h 3244348"/>
                <a:gd name="connsiteX2" fmla="*/ 2227147 w 2344038"/>
                <a:gd name="connsiteY2" fmla="*/ 149223 h 3244348"/>
                <a:gd name="connsiteX3" fmla="*/ 2191085 w 2344038"/>
                <a:gd name="connsiteY3" fmla="*/ 0 h 3244348"/>
                <a:gd name="connsiteX4" fmla="*/ 152953 w 2344038"/>
                <a:gd name="connsiteY4" fmla="*/ 0 h 3244348"/>
                <a:gd name="connsiteX5" fmla="*/ 0 w 2344038"/>
                <a:gd name="connsiteY5" fmla="*/ 152953 h 3244348"/>
                <a:gd name="connsiteX6" fmla="*/ 0 w 2344038"/>
                <a:gd name="connsiteY6" fmla="*/ 3091395 h 3244348"/>
                <a:gd name="connsiteX7" fmla="*/ 152953 w 2344038"/>
                <a:gd name="connsiteY7" fmla="*/ 3244348 h 3244348"/>
                <a:gd name="connsiteX8" fmla="*/ 2191085 w 2344038"/>
                <a:gd name="connsiteY8" fmla="*/ 3244348 h 3244348"/>
                <a:gd name="connsiteX9" fmla="*/ 2344038 w 2344038"/>
                <a:gd name="connsiteY9" fmla="*/ 3091395 h 3244348"/>
                <a:gd name="connsiteX10" fmla="*/ 2344038 w 2344038"/>
                <a:gd name="connsiteY10" fmla="*/ 151710 h 3244348"/>
                <a:gd name="connsiteX11" fmla="*/ 2191085 w 2344038"/>
                <a:gd name="connsiteY11" fmla="*/ 0 h 3244348"/>
                <a:gd name="connsiteX0" fmla="*/ 2191085 w 2344038"/>
                <a:gd name="connsiteY0" fmla="*/ 0 h 3244348"/>
                <a:gd name="connsiteX1" fmla="*/ 152953 w 2344038"/>
                <a:gd name="connsiteY1" fmla="*/ 0 h 3244348"/>
                <a:gd name="connsiteX2" fmla="*/ 0 w 2344038"/>
                <a:gd name="connsiteY2" fmla="*/ 152953 h 3244348"/>
                <a:gd name="connsiteX3" fmla="*/ 0 w 2344038"/>
                <a:gd name="connsiteY3" fmla="*/ 3091395 h 3244348"/>
                <a:gd name="connsiteX4" fmla="*/ 152953 w 2344038"/>
                <a:gd name="connsiteY4" fmla="*/ 3244348 h 3244348"/>
                <a:gd name="connsiteX5" fmla="*/ 2191085 w 2344038"/>
                <a:gd name="connsiteY5" fmla="*/ 3244348 h 3244348"/>
                <a:gd name="connsiteX6" fmla="*/ 2344038 w 2344038"/>
                <a:gd name="connsiteY6" fmla="*/ 3091395 h 3244348"/>
                <a:gd name="connsiteX7" fmla="*/ 2344038 w 2344038"/>
                <a:gd name="connsiteY7" fmla="*/ 151710 h 3244348"/>
                <a:gd name="connsiteX8" fmla="*/ 2191085 w 2344038"/>
                <a:gd name="connsiteY8" fmla="*/ 0 h 32443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344038" h="3244348">
                  <a:moveTo>
                    <a:pt x="2191085" y="0"/>
                  </a:moveTo>
                  <a:lnTo>
                    <a:pt x="152953" y="0"/>
                  </a:lnTo>
                  <a:cubicBezTo>
                    <a:pt x="68394" y="0"/>
                    <a:pt x="0" y="68394"/>
                    <a:pt x="0" y="152953"/>
                  </a:cubicBezTo>
                  <a:lnTo>
                    <a:pt x="0" y="3091395"/>
                  </a:lnTo>
                  <a:cubicBezTo>
                    <a:pt x="0" y="3175954"/>
                    <a:pt x="68394" y="3244348"/>
                    <a:pt x="152953" y="3244348"/>
                  </a:cubicBezTo>
                  <a:lnTo>
                    <a:pt x="2191085" y="3244348"/>
                  </a:lnTo>
                  <a:cubicBezTo>
                    <a:pt x="2275645" y="3244348"/>
                    <a:pt x="2344038" y="3175954"/>
                    <a:pt x="2344038" y="3091395"/>
                  </a:cubicBezTo>
                  <a:lnTo>
                    <a:pt x="2344038" y="151710"/>
                  </a:lnTo>
                  <a:cubicBezTo>
                    <a:pt x="2344038" y="68394"/>
                    <a:pt x="2275645" y="0"/>
                    <a:pt x="2191085" y="0"/>
                  </a:cubicBezTo>
                  <a:close/>
                </a:path>
              </a:pathLst>
            </a:custGeom>
            <a:grpFill/>
            <a:ln w="19050" cap="flat">
              <a:solidFill>
                <a:srgbClr val="E0D5C6"/>
              </a:solidFill>
              <a:prstDash val="solid"/>
              <a:miter/>
            </a:ln>
          </p:spPr>
          <p:txBody>
            <a:bodyPr rtlCol="0" anchor="ctr"/>
            <a:lstStyle/>
            <a:p>
              <a:endParaRPr lang="nb-NO" dirty="0"/>
            </a:p>
          </p:txBody>
        </p:sp>
        <p:sp>
          <p:nvSpPr>
            <p:cNvPr id="37" name="Frihandsfigur: Form 21">
              <a:extLst>
                <a:ext uri="{FF2B5EF4-FFF2-40B4-BE49-F238E27FC236}">
                  <a16:creationId xmlns:a16="http://schemas.microsoft.com/office/drawing/2014/main" id="{C8BAC6A6-00B6-DB40-AF68-793E0D79EE8E}"/>
                </a:ext>
              </a:extLst>
            </p:cNvPr>
            <p:cNvSpPr/>
            <p:nvPr/>
          </p:nvSpPr>
          <p:spPr>
            <a:xfrm>
              <a:off x="3845483" y="1936607"/>
              <a:ext cx="24870" cy="24870"/>
            </a:xfrm>
            <a:custGeom>
              <a:avLst/>
              <a:gdLst>
                <a:gd name="connsiteX0" fmla="*/ 24870 w 24870"/>
                <a:gd name="connsiteY0" fmla="*/ 12435 h 24870"/>
                <a:gd name="connsiteX1" fmla="*/ 12435 w 24870"/>
                <a:gd name="connsiteY1" fmla="*/ 24870 h 24870"/>
                <a:gd name="connsiteX2" fmla="*/ 0 w 24870"/>
                <a:gd name="connsiteY2" fmla="*/ 12435 h 24870"/>
                <a:gd name="connsiteX3" fmla="*/ 12435 w 24870"/>
                <a:gd name="connsiteY3" fmla="*/ 0 h 24870"/>
                <a:gd name="connsiteX4" fmla="*/ 24870 w 24870"/>
                <a:gd name="connsiteY4" fmla="*/ 12435 h 24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70" h="24870">
                  <a:moveTo>
                    <a:pt x="24870" y="12435"/>
                  </a:moveTo>
                  <a:cubicBezTo>
                    <a:pt x="24870" y="18653"/>
                    <a:pt x="19896" y="24870"/>
                    <a:pt x="12435" y="24870"/>
                  </a:cubicBezTo>
                  <a:cubicBezTo>
                    <a:pt x="6218" y="24870"/>
                    <a:pt x="0" y="19896"/>
                    <a:pt x="0" y="12435"/>
                  </a:cubicBezTo>
                  <a:cubicBezTo>
                    <a:pt x="0" y="6218"/>
                    <a:pt x="4974" y="0"/>
                    <a:pt x="12435" y="0"/>
                  </a:cubicBezTo>
                  <a:cubicBezTo>
                    <a:pt x="19896" y="0"/>
                    <a:pt x="24870" y="6218"/>
                    <a:pt x="24870" y="12435"/>
                  </a:cubicBezTo>
                </a:path>
              </a:pathLst>
            </a:custGeom>
            <a:grpFill/>
            <a:ln w="19050" cap="flat">
              <a:solidFill>
                <a:srgbClr val="E0D5C6"/>
              </a:solidFill>
              <a:prstDash val="solid"/>
              <a:miter/>
            </a:ln>
          </p:spPr>
          <p:txBody>
            <a:bodyPr rtlCol="0" anchor="ctr"/>
            <a:lstStyle/>
            <a:p>
              <a:endParaRPr lang="nb-NO" dirty="0"/>
            </a:p>
          </p:txBody>
        </p:sp>
        <p:sp>
          <p:nvSpPr>
            <p:cNvPr id="38" name="Frihandsfigur: Form 22">
              <a:extLst>
                <a:ext uri="{FF2B5EF4-FFF2-40B4-BE49-F238E27FC236}">
                  <a16:creationId xmlns:a16="http://schemas.microsoft.com/office/drawing/2014/main" id="{035D5947-2D36-AB45-A3DE-489C6203F258}"/>
                </a:ext>
              </a:extLst>
            </p:cNvPr>
            <p:cNvSpPr/>
            <p:nvPr/>
          </p:nvSpPr>
          <p:spPr>
            <a:xfrm>
              <a:off x="3845483" y="1936607"/>
              <a:ext cx="24870" cy="24870"/>
            </a:xfrm>
            <a:custGeom>
              <a:avLst/>
              <a:gdLst>
                <a:gd name="connsiteX0" fmla="*/ 24870 w 24870"/>
                <a:gd name="connsiteY0" fmla="*/ 12435 h 24870"/>
                <a:gd name="connsiteX1" fmla="*/ 12435 w 24870"/>
                <a:gd name="connsiteY1" fmla="*/ 24870 h 24870"/>
                <a:gd name="connsiteX2" fmla="*/ 0 w 24870"/>
                <a:gd name="connsiteY2" fmla="*/ 12435 h 24870"/>
                <a:gd name="connsiteX3" fmla="*/ 12435 w 24870"/>
                <a:gd name="connsiteY3" fmla="*/ 0 h 24870"/>
                <a:gd name="connsiteX4" fmla="*/ 24870 w 24870"/>
                <a:gd name="connsiteY4" fmla="*/ 12435 h 2487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4870" h="24870">
                  <a:moveTo>
                    <a:pt x="24870" y="12435"/>
                  </a:moveTo>
                  <a:cubicBezTo>
                    <a:pt x="24870" y="18653"/>
                    <a:pt x="19896" y="24870"/>
                    <a:pt x="12435" y="24870"/>
                  </a:cubicBezTo>
                  <a:cubicBezTo>
                    <a:pt x="6218" y="24870"/>
                    <a:pt x="0" y="19896"/>
                    <a:pt x="0" y="12435"/>
                  </a:cubicBezTo>
                  <a:cubicBezTo>
                    <a:pt x="0" y="6218"/>
                    <a:pt x="4974" y="0"/>
                    <a:pt x="12435" y="0"/>
                  </a:cubicBezTo>
                  <a:cubicBezTo>
                    <a:pt x="19896" y="0"/>
                    <a:pt x="24870" y="6218"/>
                    <a:pt x="24870" y="12435"/>
                  </a:cubicBezTo>
                  <a:close/>
                </a:path>
              </a:pathLst>
            </a:custGeom>
            <a:grpFill/>
            <a:ln w="19050" cap="flat">
              <a:solidFill>
                <a:srgbClr val="E0D5C6"/>
              </a:solidFill>
              <a:prstDash val="solid"/>
              <a:miter/>
            </a:ln>
          </p:spPr>
          <p:txBody>
            <a:bodyPr rtlCol="0" anchor="ctr"/>
            <a:lstStyle/>
            <a:p>
              <a:endParaRPr lang="nb-NO" dirty="0"/>
            </a:p>
          </p:txBody>
        </p:sp>
        <p:sp>
          <p:nvSpPr>
            <p:cNvPr id="39" name="Frihandsfigur: Form 23">
              <a:extLst>
                <a:ext uri="{FF2B5EF4-FFF2-40B4-BE49-F238E27FC236}">
                  <a16:creationId xmlns:a16="http://schemas.microsoft.com/office/drawing/2014/main" id="{7CB186E8-B61D-4F40-ABA5-4B06EF9E43B6}"/>
                </a:ext>
              </a:extLst>
            </p:cNvPr>
            <p:cNvSpPr/>
            <p:nvPr/>
          </p:nvSpPr>
          <p:spPr>
            <a:xfrm>
              <a:off x="4694808" y="1873187"/>
              <a:ext cx="157927" cy="8704"/>
            </a:xfrm>
            <a:custGeom>
              <a:avLst/>
              <a:gdLst>
                <a:gd name="connsiteX0" fmla="*/ 0 w 157927"/>
                <a:gd name="connsiteY0" fmla="*/ 8705 h 8704"/>
                <a:gd name="connsiteX1" fmla="*/ 0 w 157927"/>
                <a:gd name="connsiteY1" fmla="*/ 3731 h 8704"/>
                <a:gd name="connsiteX2" fmla="*/ 7461 w 157927"/>
                <a:gd name="connsiteY2" fmla="*/ 0 h 8704"/>
                <a:gd name="connsiteX3" fmla="*/ 150466 w 157927"/>
                <a:gd name="connsiteY3" fmla="*/ 0 h 8704"/>
                <a:gd name="connsiteX4" fmla="*/ 157927 w 157927"/>
                <a:gd name="connsiteY4" fmla="*/ 3731 h 8704"/>
                <a:gd name="connsiteX5" fmla="*/ 157927 w 157927"/>
                <a:gd name="connsiteY5" fmla="*/ 8705 h 8704"/>
                <a:gd name="connsiteX6" fmla="*/ 0 w 157927"/>
                <a:gd name="connsiteY6" fmla="*/ 8705 h 8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7927" h="8704">
                  <a:moveTo>
                    <a:pt x="0" y="8705"/>
                  </a:moveTo>
                  <a:lnTo>
                    <a:pt x="0" y="3731"/>
                  </a:lnTo>
                  <a:cubicBezTo>
                    <a:pt x="0" y="1244"/>
                    <a:pt x="2487" y="0"/>
                    <a:pt x="7461" y="0"/>
                  </a:cubicBezTo>
                  <a:lnTo>
                    <a:pt x="150466" y="0"/>
                  </a:lnTo>
                  <a:cubicBezTo>
                    <a:pt x="154197" y="0"/>
                    <a:pt x="157927" y="1244"/>
                    <a:pt x="157927" y="3731"/>
                  </a:cubicBezTo>
                  <a:lnTo>
                    <a:pt x="157927" y="8705"/>
                  </a:lnTo>
                  <a:lnTo>
                    <a:pt x="0" y="8705"/>
                  </a:lnTo>
                  <a:close/>
                </a:path>
              </a:pathLst>
            </a:custGeom>
            <a:grpFill/>
            <a:ln w="19050" cap="flat">
              <a:solidFill>
                <a:srgbClr val="E0D5C6"/>
              </a:solidFill>
              <a:prstDash val="solid"/>
              <a:miter/>
            </a:ln>
          </p:spPr>
          <p:txBody>
            <a:bodyPr rtlCol="0" anchor="ctr"/>
            <a:lstStyle/>
            <a:p>
              <a:endParaRPr lang="nb-NO" dirty="0"/>
            </a:p>
          </p:txBody>
        </p:sp>
        <p:sp>
          <p:nvSpPr>
            <p:cNvPr id="40" name="Frihandsfigur: Form 24">
              <a:extLst>
                <a:ext uri="{FF2B5EF4-FFF2-40B4-BE49-F238E27FC236}">
                  <a16:creationId xmlns:a16="http://schemas.microsoft.com/office/drawing/2014/main" id="{F7A4B7C7-0B74-CB46-8E21-D01A73641688}"/>
                </a:ext>
              </a:extLst>
            </p:cNvPr>
            <p:cNvSpPr/>
            <p:nvPr/>
          </p:nvSpPr>
          <p:spPr>
            <a:xfrm>
              <a:off x="4694808" y="1873187"/>
              <a:ext cx="157927" cy="8704"/>
            </a:xfrm>
            <a:custGeom>
              <a:avLst/>
              <a:gdLst>
                <a:gd name="connsiteX0" fmla="*/ 0 w 157927"/>
                <a:gd name="connsiteY0" fmla="*/ 8705 h 8704"/>
                <a:gd name="connsiteX1" fmla="*/ 0 w 157927"/>
                <a:gd name="connsiteY1" fmla="*/ 3731 h 8704"/>
                <a:gd name="connsiteX2" fmla="*/ 7461 w 157927"/>
                <a:gd name="connsiteY2" fmla="*/ 0 h 8704"/>
                <a:gd name="connsiteX3" fmla="*/ 150466 w 157927"/>
                <a:gd name="connsiteY3" fmla="*/ 0 h 8704"/>
                <a:gd name="connsiteX4" fmla="*/ 157927 w 157927"/>
                <a:gd name="connsiteY4" fmla="*/ 3731 h 8704"/>
                <a:gd name="connsiteX5" fmla="*/ 157927 w 157927"/>
                <a:gd name="connsiteY5" fmla="*/ 8705 h 8704"/>
                <a:gd name="connsiteX6" fmla="*/ 0 w 157927"/>
                <a:gd name="connsiteY6" fmla="*/ 8705 h 87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57927" h="8704">
                  <a:moveTo>
                    <a:pt x="0" y="8705"/>
                  </a:moveTo>
                  <a:lnTo>
                    <a:pt x="0" y="3731"/>
                  </a:lnTo>
                  <a:cubicBezTo>
                    <a:pt x="0" y="1244"/>
                    <a:pt x="2487" y="0"/>
                    <a:pt x="7461" y="0"/>
                  </a:cubicBezTo>
                  <a:lnTo>
                    <a:pt x="150466" y="0"/>
                  </a:lnTo>
                  <a:cubicBezTo>
                    <a:pt x="154197" y="0"/>
                    <a:pt x="157927" y="1244"/>
                    <a:pt x="157927" y="3731"/>
                  </a:cubicBezTo>
                  <a:lnTo>
                    <a:pt x="157927" y="8705"/>
                  </a:lnTo>
                  <a:lnTo>
                    <a:pt x="0" y="8705"/>
                  </a:lnTo>
                  <a:close/>
                </a:path>
              </a:pathLst>
            </a:custGeom>
            <a:grpFill/>
            <a:ln w="19050" cap="flat">
              <a:solidFill>
                <a:srgbClr val="E0D5C6"/>
              </a:solidFill>
              <a:prstDash val="solid"/>
              <a:miter/>
            </a:ln>
          </p:spPr>
          <p:txBody>
            <a:bodyPr rtlCol="0" anchor="ctr"/>
            <a:lstStyle/>
            <a:p>
              <a:endParaRPr lang="nb-NO" dirty="0"/>
            </a:p>
          </p:txBody>
        </p:sp>
        <p:sp>
          <p:nvSpPr>
            <p:cNvPr id="41" name="Frihandsfigur: Form 25">
              <a:extLst>
                <a:ext uri="{FF2B5EF4-FFF2-40B4-BE49-F238E27FC236}">
                  <a16:creationId xmlns:a16="http://schemas.microsoft.com/office/drawing/2014/main" id="{BAC5D3BC-44BF-9D4C-ABCE-30593CD57D94}"/>
                </a:ext>
              </a:extLst>
            </p:cNvPr>
            <p:cNvSpPr/>
            <p:nvPr/>
          </p:nvSpPr>
          <p:spPr>
            <a:xfrm>
              <a:off x="5031803" y="2146762"/>
              <a:ext cx="8704" cy="123108"/>
            </a:xfrm>
            <a:custGeom>
              <a:avLst/>
              <a:gdLst>
                <a:gd name="connsiteX0" fmla="*/ 0 w 8704"/>
                <a:gd name="connsiteY0" fmla="*/ 0 h 123108"/>
                <a:gd name="connsiteX1" fmla="*/ 4974 w 8704"/>
                <a:gd name="connsiteY1" fmla="*/ 0 h 123108"/>
                <a:gd name="connsiteX2" fmla="*/ 8704 w 8704"/>
                <a:gd name="connsiteY2" fmla="*/ 6218 h 123108"/>
                <a:gd name="connsiteX3" fmla="*/ 8704 w 8704"/>
                <a:gd name="connsiteY3" fmla="*/ 116891 h 123108"/>
                <a:gd name="connsiteX4" fmla="*/ 4974 w 8704"/>
                <a:gd name="connsiteY4" fmla="*/ 123109 h 123108"/>
                <a:gd name="connsiteX5" fmla="*/ 0 w 8704"/>
                <a:gd name="connsiteY5" fmla="*/ 123109 h 123108"/>
                <a:gd name="connsiteX6" fmla="*/ 0 w 8704"/>
                <a:gd name="connsiteY6" fmla="*/ 0 h 123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4" h="123108">
                  <a:moveTo>
                    <a:pt x="0" y="0"/>
                  </a:moveTo>
                  <a:lnTo>
                    <a:pt x="4974" y="0"/>
                  </a:lnTo>
                  <a:cubicBezTo>
                    <a:pt x="7461" y="0"/>
                    <a:pt x="8704" y="2487"/>
                    <a:pt x="8704" y="6218"/>
                  </a:cubicBezTo>
                  <a:lnTo>
                    <a:pt x="8704" y="116891"/>
                  </a:lnTo>
                  <a:cubicBezTo>
                    <a:pt x="8704" y="120622"/>
                    <a:pt x="7461" y="123109"/>
                    <a:pt x="4974" y="123109"/>
                  </a:cubicBezTo>
                  <a:lnTo>
                    <a:pt x="0" y="123109"/>
                  </a:lnTo>
                  <a:lnTo>
                    <a:pt x="0" y="0"/>
                  </a:lnTo>
                  <a:close/>
                </a:path>
              </a:pathLst>
            </a:custGeom>
            <a:grpFill/>
            <a:ln w="19050" cap="flat">
              <a:solidFill>
                <a:srgbClr val="E0D5C6"/>
              </a:solidFill>
              <a:prstDash val="solid"/>
              <a:miter/>
            </a:ln>
          </p:spPr>
          <p:txBody>
            <a:bodyPr rtlCol="0" anchor="ctr"/>
            <a:lstStyle/>
            <a:p>
              <a:endParaRPr lang="nb-NO" dirty="0"/>
            </a:p>
          </p:txBody>
        </p:sp>
        <p:sp>
          <p:nvSpPr>
            <p:cNvPr id="42" name="Frihandsfigur: Form 26">
              <a:extLst>
                <a:ext uri="{FF2B5EF4-FFF2-40B4-BE49-F238E27FC236}">
                  <a16:creationId xmlns:a16="http://schemas.microsoft.com/office/drawing/2014/main" id="{8177CFA6-0BE1-434A-8EB9-FD753E39EBD4}"/>
                </a:ext>
              </a:extLst>
            </p:cNvPr>
            <p:cNvSpPr/>
            <p:nvPr/>
          </p:nvSpPr>
          <p:spPr>
            <a:xfrm>
              <a:off x="5031803" y="2146762"/>
              <a:ext cx="8704" cy="123108"/>
            </a:xfrm>
            <a:custGeom>
              <a:avLst/>
              <a:gdLst>
                <a:gd name="connsiteX0" fmla="*/ 0 w 8704"/>
                <a:gd name="connsiteY0" fmla="*/ 0 h 123108"/>
                <a:gd name="connsiteX1" fmla="*/ 4974 w 8704"/>
                <a:gd name="connsiteY1" fmla="*/ 0 h 123108"/>
                <a:gd name="connsiteX2" fmla="*/ 8704 w 8704"/>
                <a:gd name="connsiteY2" fmla="*/ 6218 h 123108"/>
                <a:gd name="connsiteX3" fmla="*/ 8704 w 8704"/>
                <a:gd name="connsiteY3" fmla="*/ 116891 h 123108"/>
                <a:gd name="connsiteX4" fmla="*/ 4974 w 8704"/>
                <a:gd name="connsiteY4" fmla="*/ 123109 h 123108"/>
                <a:gd name="connsiteX5" fmla="*/ 0 w 8704"/>
                <a:gd name="connsiteY5" fmla="*/ 123109 h 123108"/>
                <a:gd name="connsiteX6" fmla="*/ 0 w 8704"/>
                <a:gd name="connsiteY6" fmla="*/ 0 h 123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4" h="123108">
                  <a:moveTo>
                    <a:pt x="0" y="0"/>
                  </a:moveTo>
                  <a:lnTo>
                    <a:pt x="4974" y="0"/>
                  </a:lnTo>
                  <a:cubicBezTo>
                    <a:pt x="7461" y="0"/>
                    <a:pt x="8704" y="2487"/>
                    <a:pt x="8704" y="6218"/>
                  </a:cubicBezTo>
                  <a:lnTo>
                    <a:pt x="8704" y="116891"/>
                  </a:lnTo>
                  <a:cubicBezTo>
                    <a:pt x="8704" y="120622"/>
                    <a:pt x="7461" y="123109"/>
                    <a:pt x="4974" y="123109"/>
                  </a:cubicBezTo>
                  <a:lnTo>
                    <a:pt x="0" y="123109"/>
                  </a:lnTo>
                  <a:lnTo>
                    <a:pt x="0" y="0"/>
                  </a:lnTo>
                  <a:close/>
                </a:path>
              </a:pathLst>
            </a:custGeom>
            <a:grpFill/>
            <a:ln w="19050" cap="flat">
              <a:solidFill>
                <a:srgbClr val="E0D5C6"/>
              </a:solidFill>
              <a:prstDash val="solid"/>
              <a:miter/>
            </a:ln>
          </p:spPr>
          <p:txBody>
            <a:bodyPr rtlCol="0" anchor="ctr"/>
            <a:lstStyle/>
            <a:p>
              <a:endParaRPr lang="nb-NO" dirty="0"/>
            </a:p>
          </p:txBody>
        </p:sp>
        <p:sp>
          <p:nvSpPr>
            <p:cNvPr id="43" name="Frihandsfigur: Form 27">
              <a:extLst>
                <a:ext uri="{FF2B5EF4-FFF2-40B4-BE49-F238E27FC236}">
                  <a16:creationId xmlns:a16="http://schemas.microsoft.com/office/drawing/2014/main" id="{DD560CA1-314D-434C-9252-62B1D9EB9258}"/>
                </a:ext>
              </a:extLst>
            </p:cNvPr>
            <p:cNvSpPr/>
            <p:nvPr/>
          </p:nvSpPr>
          <p:spPr>
            <a:xfrm>
              <a:off x="5031803" y="2304689"/>
              <a:ext cx="8704" cy="123108"/>
            </a:xfrm>
            <a:custGeom>
              <a:avLst/>
              <a:gdLst>
                <a:gd name="connsiteX0" fmla="*/ 0 w 8704"/>
                <a:gd name="connsiteY0" fmla="*/ 0 h 123108"/>
                <a:gd name="connsiteX1" fmla="*/ 4974 w 8704"/>
                <a:gd name="connsiteY1" fmla="*/ 0 h 123108"/>
                <a:gd name="connsiteX2" fmla="*/ 8704 w 8704"/>
                <a:gd name="connsiteY2" fmla="*/ 6218 h 123108"/>
                <a:gd name="connsiteX3" fmla="*/ 8704 w 8704"/>
                <a:gd name="connsiteY3" fmla="*/ 116891 h 123108"/>
                <a:gd name="connsiteX4" fmla="*/ 4974 w 8704"/>
                <a:gd name="connsiteY4" fmla="*/ 123109 h 123108"/>
                <a:gd name="connsiteX5" fmla="*/ 0 w 8704"/>
                <a:gd name="connsiteY5" fmla="*/ 123109 h 123108"/>
                <a:gd name="connsiteX6" fmla="*/ 0 w 8704"/>
                <a:gd name="connsiteY6" fmla="*/ 0 h 123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4" h="123108">
                  <a:moveTo>
                    <a:pt x="0" y="0"/>
                  </a:moveTo>
                  <a:lnTo>
                    <a:pt x="4974" y="0"/>
                  </a:lnTo>
                  <a:cubicBezTo>
                    <a:pt x="7461" y="0"/>
                    <a:pt x="8704" y="2487"/>
                    <a:pt x="8704" y="6218"/>
                  </a:cubicBezTo>
                  <a:lnTo>
                    <a:pt x="8704" y="116891"/>
                  </a:lnTo>
                  <a:cubicBezTo>
                    <a:pt x="8704" y="120622"/>
                    <a:pt x="7461" y="123109"/>
                    <a:pt x="4974" y="123109"/>
                  </a:cubicBezTo>
                  <a:lnTo>
                    <a:pt x="0" y="123109"/>
                  </a:lnTo>
                  <a:lnTo>
                    <a:pt x="0" y="0"/>
                  </a:lnTo>
                  <a:close/>
                </a:path>
              </a:pathLst>
            </a:custGeom>
            <a:grpFill/>
            <a:ln w="19050" cap="flat">
              <a:solidFill>
                <a:srgbClr val="E0D5C6"/>
              </a:solidFill>
              <a:prstDash val="solid"/>
              <a:miter/>
            </a:ln>
          </p:spPr>
          <p:txBody>
            <a:bodyPr rtlCol="0" anchor="ctr"/>
            <a:lstStyle/>
            <a:p>
              <a:endParaRPr lang="nb-NO" dirty="0"/>
            </a:p>
          </p:txBody>
        </p:sp>
        <p:sp>
          <p:nvSpPr>
            <p:cNvPr id="44" name="Frihandsfigur: Form 28">
              <a:extLst>
                <a:ext uri="{FF2B5EF4-FFF2-40B4-BE49-F238E27FC236}">
                  <a16:creationId xmlns:a16="http://schemas.microsoft.com/office/drawing/2014/main" id="{E3E6005B-2A29-7741-A330-47D174955F65}"/>
                </a:ext>
              </a:extLst>
            </p:cNvPr>
            <p:cNvSpPr/>
            <p:nvPr/>
          </p:nvSpPr>
          <p:spPr>
            <a:xfrm>
              <a:off x="5031803" y="2304689"/>
              <a:ext cx="8704" cy="123108"/>
            </a:xfrm>
            <a:custGeom>
              <a:avLst/>
              <a:gdLst>
                <a:gd name="connsiteX0" fmla="*/ 0 w 8704"/>
                <a:gd name="connsiteY0" fmla="*/ 0 h 123108"/>
                <a:gd name="connsiteX1" fmla="*/ 4974 w 8704"/>
                <a:gd name="connsiteY1" fmla="*/ 0 h 123108"/>
                <a:gd name="connsiteX2" fmla="*/ 8704 w 8704"/>
                <a:gd name="connsiteY2" fmla="*/ 6218 h 123108"/>
                <a:gd name="connsiteX3" fmla="*/ 8704 w 8704"/>
                <a:gd name="connsiteY3" fmla="*/ 116891 h 123108"/>
                <a:gd name="connsiteX4" fmla="*/ 4974 w 8704"/>
                <a:gd name="connsiteY4" fmla="*/ 123109 h 123108"/>
                <a:gd name="connsiteX5" fmla="*/ 0 w 8704"/>
                <a:gd name="connsiteY5" fmla="*/ 123109 h 123108"/>
                <a:gd name="connsiteX6" fmla="*/ 0 w 8704"/>
                <a:gd name="connsiteY6" fmla="*/ 0 h 1231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4" h="123108">
                  <a:moveTo>
                    <a:pt x="0" y="0"/>
                  </a:moveTo>
                  <a:lnTo>
                    <a:pt x="4974" y="0"/>
                  </a:lnTo>
                  <a:cubicBezTo>
                    <a:pt x="7461" y="0"/>
                    <a:pt x="8704" y="2487"/>
                    <a:pt x="8704" y="6218"/>
                  </a:cubicBezTo>
                  <a:lnTo>
                    <a:pt x="8704" y="116891"/>
                  </a:lnTo>
                  <a:cubicBezTo>
                    <a:pt x="8704" y="120622"/>
                    <a:pt x="7461" y="123109"/>
                    <a:pt x="4974" y="123109"/>
                  </a:cubicBezTo>
                  <a:lnTo>
                    <a:pt x="0" y="123109"/>
                  </a:lnTo>
                  <a:lnTo>
                    <a:pt x="0" y="0"/>
                  </a:lnTo>
                  <a:close/>
                </a:path>
              </a:pathLst>
            </a:custGeom>
            <a:grpFill/>
            <a:ln w="19050" cap="flat">
              <a:solidFill>
                <a:srgbClr val="E0D5C6"/>
              </a:solidFill>
              <a:prstDash val="solid"/>
              <a:miter/>
            </a:ln>
          </p:spPr>
          <p:txBody>
            <a:bodyPr rtlCol="0" anchor="ctr"/>
            <a:lstStyle/>
            <a:p>
              <a:endParaRPr lang="nb-NO" dirty="0"/>
            </a:p>
          </p:txBody>
        </p:sp>
      </p:grpSp>
      <p:sp>
        <p:nvSpPr>
          <p:cNvPr id="47" name="Platshållare för bild 53">
            <a:extLst>
              <a:ext uri="{FF2B5EF4-FFF2-40B4-BE49-F238E27FC236}">
                <a16:creationId xmlns:a16="http://schemas.microsoft.com/office/drawing/2014/main" id="{7CCD3B19-26E2-6A4C-B51E-AFF709C1B907}"/>
              </a:ext>
            </a:extLst>
          </p:cNvPr>
          <p:cNvSpPr>
            <a:spLocks noGrp="1"/>
          </p:cNvSpPr>
          <p:nvPr>
            <p:ph type="pic" sz="quarter" idx="14" hasCustomPrompt="1"/>
          </p:nvPr>
        </p:nvSpPr>
        <p:spPr>
          <a:xfrm>
            <a:off x="6510500" y="2414817"/>
            <a:ext cx="3922899" cy="2741983"/>
          </a:xfrm>
          <a:custGeom>
            <a:avLst/>
            <a:gdLst>
              <a:gd name="connsiteX0" fmla="*/ 38550 w 2111500"/>
              <a:gd name="connsiteY0" fmla="*/ 0 h 3020514"/>
              <a:gd name="connsiteX1" fmla="*/ 2072951 w 2111500"/>
              <a:gd name="connsiteY1" fmla="*/ 0 h 3020514"/>
              <a:gd name="connsiteX2" fmla="*/ 2111500 w 2111500"/>
              <a:gd name="connsiteY2" fmla="*/ 38550 h 3020514"/>
              <a:gd name="connsiteX3" fmla="*/ 2111500 w 2111500"/>
              <a:gd name="connsiteY3" fmla="*/ 2981965 h 3020514"/>
              <a:gd name="connsiteX4" fmla="*/ 2072951 w 2111500"/>
              <a:gd name="connsiteY4" fmla="*/ 3020514 h 3020514"/>
              <a:gd name="connsiteX5" fmla="*/ 38550 w 2111500"/>
              <a:gd name="connsiteY5" fmla="*/ 3020514 h 3020514"/>
              <a:gd name="connsiteX6" fmla="*/ 0 w 2111500"/>
              <a:gd name="connsiteY6" fmla="*/ 2981965 h 3020514"/>
              <a:gd name="connsiteX7" fmla="*/ 0 w 2111500"/>
              <a:gd name="connsiteY7" fmla="*/ 38550 h 3020514"/>
              <a:gd name="connsiteX8" fmla="*/ 38550 w 2111500"/>
              <a:gd name="connsiteY8" fmla="*/ 0 h 3020514"/>
              <a:gd name="connsiteX0" fmla="*/ 40692 w 2113642"/>
              <a:gd name="connsiteY0" fmla="*/ 0 h 3020514"/>
              <a:gd name="connsiteX1" fmla="*/ 2075093 w 2113642"/>
              <a:gd name="connsiteY1" fmla="*/ 0 h 3020514"/>
              <a:gd name="connsiteX2" fmla="*/ 2113642 w 2113642"/>
              <a:gd name="connsiteY2" fmla="*/ 38550 h 3020514"/>
              <a:gd name="connsiteX3" fmla="*/ 2113642 w 2113642"/>
              <a:gd name="connsiteY3" fmla="*/ 2981965 h 3020514"/>
              <a:gd name="connsiteX4" fmla="*/ 2075093 w 2113642"/>
              <a:gd name="connsiteY4" fmla="*/ 3020514 h 3020514"/>
              <a:gd name="connsiteX5" fmla="*/ 40692 w 2113642"/>
              <a:gd name="connsiteY5" fmla="*/ 3020514 h 3020514"/>
              <a:gd name="connsiteX6" fmla="*/ 2142 w 2113642"/>
              <a:gd name="connsiteY6" fmla="*/ 2981965 h 3020514"/>
              <a:gd name="connsiteX7" fmla="*/ 0 w 2113642"/>
              <a:gd name="connsiteY7" fmla="*/ 82344 h 3020514"/>
              <a:gd name="connsiteX8" fmla="*/ 40692 w 2113642"/>
              <a:gd name="connsiteY8" fmla="*/ 0 h 3020514"/>
              <a:gd name="connsiteX0" fmla="*/ 40692 w 2113642"/>
              <a:gd name="connsiteY0" fmla="*/ 0 h 3020514"/>
              <a:gd name="connsiteX1" fmla="*/ 2075093 w 2113642"/>
              <a:gd name="connsiteY1" fmla="*/ 0 h 3020514"/>
              <a:gd name="connsiteX2" fmla="*/ 2113642 w 2113642"/>
              <a:gd name="connsiteY2" fmla="*/ 38550 h 3020514"/>
              <a:gd name="connsiteX3" fmla="*/ 2113642 w 2113642"/>
              <a:gd name="connsiteY3" fmla="*/ 2981965 h 3020514"/>
              <a:gd name="connsiteX4" fmla="*/ 2075093 w 2113642"/>
              <a:gd name="connsiteY4" fmla="*/ 3020514 h 3020514"/>
              <a:gd name="connsiteX5" fmla="*/ 40692 w 2113642"/>
              <a:gd name="connsiteY5" fmla="*/ 3020514 h 3020514"/>
              <a:gd name="connsiteX6" fmla="*/ 2142 w 2113642"/>
              <a:gd name="connsiteY6" fmla="*/ 2981965 h 3020514"/>
              <a:gd name="connsiteX7" fmla="*/ 0 w 2113642"/>
              <a:gd name="connsiteY7" fmla="*/ 63410 h 3020514"/>
              <a:gd name="connsiteX8" fmla="*/ 40692 w 2113642"/>
              <a:gd name="connsiteY8" fmla="*/ 0 h 3020514"/>
              <a:gd name="connsiteX0" fmla="*/ 40692 w 2113642"/>
              <a:gd name="connsiteY0" fmla="*/ 0 h 3020514"/>
              <a:gd name="connsiteX1" fmla="*/ 2075093 w 2113642"/>
              <a:gd name="connsiteY1" fmla="*/ 0 h 3020514"/>
              <a:gd name="connsiteX2" fmla="*/ 2111790 w 2113642"/>
              <a:gd name="connsiteY2" fmla="*/ 68844 h 3020514"/>
              <a:gd name="connsiteX3" fmla="*/ 2113642 w 2113642"/>
              <a:gd name="connsiteY3" fmla="*/ 2981965 h 3020514"/>
              <a:gd name="connsiteX4" fmla="*/ 2075093 w 2113642"/>
              <a:gd name="connsiteY4" fmla="*/ 3020514 h 3020514"/>
              <a:gd name="connsiteX5" fmla="*/ 40692 w 2113642"/>
              <a:gd name="connsiteY5" fmla="*/ 3020514 h 3020514"/>
              <a:gd name="connsiteX6" fmla="*/ 2142 w 2113642"/>
              <a:gd name="connsiteY6" fmla="*/ 2981965 h 3020514"/>
              <a:gd name="connsiteX7" fmla="*/ 0 w 2113642"/>
              <a:gd name="connsiteY7" fmla="*/ 63410 h 3020514"/>
              <a:gd name="connsiteX8" fmla="*/ 40692 w 2113642"/>
              <a:gd name="connsiteY8" fmla="*/ 0 h 3020514"/>
              <a:gd name="connsiteX0" fmla="*/ 40692 w 2113642"/>
              <a:gd name="connsiteY0" fmla="*/ 0 h 3020514"/>
              <a:gd name="connsiteX1" fmla="*/ 2075093 w 2113642"/>
              <a:gd name="connsiteY1" fmla="*/ 0 h 3020514"/>
              <a:gd name="connsiteX2" fmla="*/ 2111790 w 2113642"/>
              <a:gd name="connsiteY2" fmla="*/ 68844 h 3020514"/>
              <a:gd name="connsiteX3" fmla="*/ 2113642 w 2113642"/>
              <a:gd name="connsiteY3" fmla="*/ 2940310 h 3020514"/>
              <a:gd name="connsiteX4" fmla="*/ 2075093 w 2113642"/>
              <a:gd name="connsiteY4" fmla="*/ 3020514 h 3020514"/>
              <a:gd name="connsiteX5" fmla="*/ 40692 w 2113642"/>
              <a:gd name="connsiteY5" fmla="*/ 3020514 h 3020514"/>
              <a:gd name="connsiteX6" fmla="*/ 2142 w 2113642"/>
              <a:gd name="connsiteY6" fmla="*/ 2981965 h 3020514"/>
              <a:gd name="connsiteX7" fmla="*/ 0 w 2113642"/>
              <a:gd name="connsiteY7" fmla="*/ 63410 h 3020514"/>
              <a:gd name="connsiteX8" fmla="*/ 40692 w 2113642"/>
              <a:gd name="connsiteY8" fmla="*/ 0 h 3020514"/>
              <a:gd name="connsiteX0" fmla="*/ 40692 w 2113642"/>
              <a:gd name="connsiteY0" fmla="*/ 0 h 3020514"/>
              <a:gd name="connsiteX1" fmla="*/ 2075093 w 2113642"/>
              <a:gd name="connsiteY1" fmla="*/ 0 h 3020514"/>
              <a:gd name="connsiteX2" fmla="*/ 2111790 w 2113642"/>
              <a:gd name="connsiteY2" fmla="*/ 68844 h 3020514"/>
              <a:gd name="connsiteX3" fmla="*/ 2113642 w 2113642"/>
              <a:gd name="connsiteY3" fmla="*/ 2940310 h 3020514"/>
              <a:gd name="connsiteX4" fmla="*/ 2075093 w 2113642"/>
              <a:gd name="connsiteY4" fmla="*/ 3020514 h 3020514"/>
              <a:gd name="connsiteX5" fmla="*/ 40692 w 2113642"/>
              <a:gd name="connsiteY5" fmla="*/ 3020514 h 3020514"/>
              <a:gd name="connsiteX6" fmla="*/ 2142 w 2113642"/>
              <a:gd name="connsiteY6" fmla="*/ 2963031 h 3020514"/>
              <a:gd name="connsiteX7" fmla="*/ 0 w 2113642"/>
              <a:gd name="connsiteY7" fmla="*/ 63410 h 3020514"/>
              <a:gd name="connsiteX8" fmla="*/ 40692 w 2113642"/>
              <a:gd name="connsiteY8" fmla="*/ 0 h 3020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13642" h="3020514">
                <a:moveTo>
                  <a:pt x="40692" y="0"/>
                </a:moveTo>
                <a:lnTo>
                  <a:pt x="2075093" y="0"/>
                </a:lnTo>
                <a:cubicBezTo>
                  <a:pt x="2096233" y="0"/>
                  <a:pt x="2111790" y="47704"/>
                  <a:pt x="2111790" y="68844"/>
                </a:cubicBezTo>
                <a:cubicBezTo>
                  <a:pt x="2112407" y="1039884"/>
                  <a:pt x="2113025" y="1969270"/>
                  <a:pt x="2113642" y="2940310"/>
                </a:cubicBezTo>
                <a:cubicBezTo>
                  <a:pt x="2113642" y="2961450"/>
                  <a:pt x="2096233" y="3020514"/>
                  <a:pt x="2075093" y="3020514"/>
                </a:cubicBezTo>
                <a:lnTo>
                  <a:pt x="40692" y="3020514"/>
                </a:lnTo>
                <a:cubicBezTo>
                  <a:pt x="19552" y="3020514"/>
                  <a:pt x="2142" y="2984171"/>
                  <a:pt x="2142" y="2963031"/>
                </a:cubicBezTo>
                <a:cubicBezTo>
                  <a:pt x="2142" y="1981893"/>
                  <a:pt x="0" y="1044548"/>
                  <a:pt x="0" y="63410"/>
                </a:cubicBezTo>
                <a:cubicBezTo>
                  <a:pt x="0" y="42270"/>
                  <a:pt x="19552" y="0"/>
                  <a:pt x="40692" y="0"/>
                </a:cubicBezTo>
                <a:close/>
              </a:path>
            </a:pathLst>
          </a:custGeom>
          <a:solidFill>
            <a:schemeClr val="bg1"/>
          </a:solidFill>
          <a:ln w="19050">
            <a:solidFill>
              <a:srgbClr val="E3D9CC"/>
            </a:solidFill>
          </a:ln>
        </p:spPr>
        <p:txBody>
          <a:bodyPr wrap="square" lIns="180000" tIns="180000" rIns="180000" bIns="180000" anchor="ctr" anchorCtr="1">
            <a:noAutofit/>
          </a:bodyPr>
          <a:lstStyle>
            <a:lvl1pPr marL="0" indent="0" algn="ctr">
              <a:buNone/>
              <a:defRPr sz="1500" b="0" i="0">
                <a:latin typeface="+mj-lt"/>
              </a:defRPr>
            </a:lvl1pPr>
          </a:lstStyle>
          <a:p>
            <a:r>
              <a:rPr lang="nb-NO" dirty="0"/>
              <a:t>Bilde</a:t>
            </a:r>
          </a:p>
        </p:txBody>
      </p:sp>
      <p:grpSp>
        <p:nvGrpSpPr>
          <p:cNvPr id="48" name="Group 47">
            <a:extLst>
              <a:ext uri="{FF2B5EF4-FFF2-40B4-BE49-F238E27FC236}">
                <a16:creationId xmlns:a16="http://schemas.microsoft.com/office/drawing/2014/main" id="{65288A35-69C1-B046-8C2F-4D2E06610FD7}"/>
              </a:ext>
            </a:extLst>
          </p:cNvPr>
          <p:cNvGrpSpPr/>
          <p:nvPr userDrawn="1"/>
        </p:nvGrpSpPr>
        <p:grpSpPr>
          <a:xfrm>
            <a:off x="1702844" y="1864434"/>
            <a:ext cx="1881462" cy="3711509"/>
            <a:chOff x="708078" y="2065933"/>
            <a:chExt cx="1456164" cy="2872535"/>
          </a:xfrm>
          <a:solidFill>
            <a:srgbClr val="F5F3F0"/>
          </a:solidFill>
        </p:grpSpPr>
        <p:sp>
          <p:nvSpPr>
            <p:cNvPr id="49" name="Frihandsfigur: Form 31">
              <a:extLst>
                <a:ext uri="{FF2B5EF4-FFF2-40B4-BE49-F238E27FC236}">
                  <a16:creationId xmlns:a16="http://schemas.microsoft.com/office/drawing/2014/main" id="{17E6F4F0-488B-F546-A5FF-7A022A2D034B}"/>
                </a:ext>
              </a:extLst>
            </p:cNvPr>
            <p:cNvSpPr/>
            <p:nvPr userDrawn="1"/>
          </p:nvSpPr>
          <p:spPr>
            <a:xfrm>
              <a:off x="725487" y="2065933"/>
              <a:ext cx="1421345" cy="2872535"/>
            </a:xfrm>
            <a:custGeom>
              <a:avLst/>
              <a:gdLst>
                <a:gd name="connsiteX0" fmla="*/ 1330568 w 1421345"/>
                <a:gd name="connsiteY0" fmla="*/ 2681033 h 2872534"/>
                <a:gd name="connsiteX1" fmla="*/ 1218651 w 1421345"/>
                <a:gd name="connsiteY1" fmla="*/ 2792949 h 2872534"/>
                <a:gd name="connsiteX2" fmla="*/ 196476 w 1421345"/>
                <a:gd name="connsiteY2" fmla="*/ 2792949 h 2872534"/>
                <a:gd name="connsiteX3" fmla="*/ 84559 w 1421345"/>
                <a:gd name="connsiteY3" fmla="*/ 2681033 h 2872534"/>
                <a:gd name="connsiteX4" fmla="*/ 84559 w 1421345"/>
                <a:gd name="connsiteY4" fmla="*/ 200207 h 2872534"/>
                <a:gd name="connsiteX5" fmla="*/ 196476 w 1421345"/>
                <a:gd name="connsiteY5" fmla="*/ 88290 h 2872534"/>
                <a:gd name="connsiteX6" fmla="*/ 334507 w 1421345"/>
                <a:gd name="connsiteY6" fmla="*/ 88290 h 2872534"/>
                <a:gd name="connsiteX7" fmla="*/ 351917 w 1421345"/>
                <a:gd name="connsiteY7" fmla="*/ 105699 h 2872534"/>
                <a:gd name="connsiteX8" fmla="*/ 351917 w 1421345"/>
                <a:gd name="connsiteY8" fmla="*/ 119378 h 2872534"/>
                <a:gd name="connsiteX9" fmla="*/ 419067 w 1421345"/>
                <a:gd name="connsiteY9" fmla="*/ 186528 h 2872534"/>
                <a:gd name="connsiteX10" fmla="*/ 996061 w 1421345"/>
                <a:gd name="connsiteY10" fmla="*/ 186528 h 2872534"/>
                <a:gd name="connsiteX11" fmla="*/ 1063211 w 1421345"/>
                <a:gd name="connsiteY11" fmla="*/ 119378 h 2872534"/>
                <a:gd name="connsiteX12" fmla="*/ 1063211 w 1421345"/>
                <a:gd name="connsiteY12" fmla="*/ 105699 h 2872534"/>
                <a:gd name="connsiteX13" fmla="*/ 1080620 w 1421345"/>
                <a:gd name="connsiteY13" fmla="*/ 88290 h 2872534"/>
                <a:gd name="connsiteX14" fmla="*/ 1218651 w 1421345"/>
                <a:gd name="connsiteY14" fmla="*/ 88290 h 2872534"/>
                <a:gd name="connsiteX15" fmla="*/ 1330568 w 1421345"/>
                <a:gd name="connsiteY15" fmla="*/ 200207 h 2872534"/>
                <a:gd name="connsiteX16" fmla="*/ 1330568 w 1421345"/>
                <a:gd name="connsiteY16" fmla="*/ 2681033 h 2872534"/>
                <a:gd name="connsiteX17" fmla="*/ 1224869 w 1421345"/>
                <a:gd name="connsiteY17" fmla="*/ 0 h 2872534"/>
                <a:gd name="connsiteX18" fmla="*/ 196476 w 1421345"/>
                <a:gd name="connsiteY18" fmla="*/ 0 h 2872534"/>
                <a:gd name="connsiteX19" fmla="*/ 0 w 1421345"/>
                <a:gd name="connsiteY19" fmla="*/ 196476 h 2872534"/>
                <a:gd name="connsiteX20" fmla="*/ 0 w 1421345"/>
                <a:gd name="connsiteY20" fmla="*/ 2676058 h 2872534"/>
                <a:gd name="connsiteX21" fmla="*/ 196476 w 1421345"/>
                <a:gd name="connsiteY21" fmla="*/ 2872535 h 2872534"/>
                <a:gd name="connsiteX22" fmla="*/ 1224869 w 1421345"/>
                <a:gd name="connsiteY22" fmla="*/ 2872535 h 2872534"/>
                <a:gd name="connsiteX23" fmla="*/ 1421345 w 1421345"/>
                <a:gd name="connsiteY23" fmla="*/ 2676058 h 2872534"/>
                <a:gd name="connsiteX24" fmla="*/ 1421345 w 1421345"/>
                <a:gd name="connsiteY24" fmla="*/ 196476 h 2872534"/>
                <a:gd name="connsiteX25" fmla="*/ 1224869 w 1421345"/>
                <a:gd name="connsiteY25" fmla="*/ 0 h 2872534"/>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063211 w 1421345"/>
                <a:gd name="connsiteY12" fmla="*/ 105699 h 2872535"/>
                <a:gd name="connsiteX13" fmla="*/ 1166448 w 1421345"/>
                <a:gd name="connsiteY13" fmla="*/ 322667 h 2872535"/>
                <a:gd name="connsiteX14" fmla="*/ 1218651 w 1421345"/>
                <a:gd name="connsiteY14" fmla="*/ 88290 h 2872535"/>
                <a:gd name="connsiteX15" fmla="*/ 1330568 w 1421345"/>
                <a:gd name="connsiteY15" fmla="*/ 200207 h 2872535"/>
                <a:gd name="connsiteX16" fmla="*/ 1330568 w 1421345"/>
                <a:gd name="connsiteY16" fmla="*/ 2681033 h 2872535"/>
                <a:gd name="connsiteX17" fmla="*/ 1224869 w 1421345"/>
                <a:gd name="connsiteY17" fmla="*/ 0 h 2872535"/>
                <a:gd name="connsiteX18" fmla="*/ 196476 w 1421345"/>
                <a:gd name="connsiteY18" fmla="*/ 0 h 2872535"/>
                <a:gd name="connsiteX19" fmla="*/ 0 w 1421345"/>
                <a:gd name="connsiteY19" fmla="*/ 196476 h 2872535"/>
                <a:gd name="connsiteX20" fmla="*/ 0 w 1421345"/>
                <a:gd name="connsiteY20" fmla="*/ 2676058 h 2872535"/>
                <a:gd name="connsiteX21" fmla="*/ 196476 w 1421345"/>
                <a:gd name="connsiteY21" fmla="*/ 2872535 h 2872535"/>
                <a:gd name="connsiteX22" fmla="*/ 1224869 w 1421345"/>
                <a:gd name="connsiteY22" fmla="*/ 2872535 h 2872535"/>
                <a:gd name="connsiteX23" fmla="*/ 1421345 w 1421345"/>
                <a:gd name="connsiteY23" fmla="*/ 2676058 h 2872535"/>
                <a:gd name="connsiteX24" fmla="*/ 1421345 w 1421345"/>
                <a:gd name="connsiteY24" fmla="*/ 196476 h 2872535"/>
                <a:gd name="connsiteX25" fmla="*/ 1224869 w 1421345"/>
                <a:gd name="connsiteY25"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063211 w 1421345"/>
                <a:gd name="connsiteY12" fmla="*/ 105699 h 2872535"/>
                <a:gd name="connsiteX13" fmla="*/ 1166448 w 1421345"/>
                <a:gd name="connsiteY13" fmla="*/ 322667 h 2872535"/>
                <a:gd name="connsiteX14" fmla="*/ 1330568 w 1421345"/>
                <a:gd name="connsiteY14" fmla="*/ 200207 h 2872535"/>
                <a:gd name="connsiteX15" fmla="*/ 1330568 w 1421345"/>
                <a:gd name="connsiteY15" fmla="*/ 2681033 h 2872535"/>
                <a:gd name="connsiteX16" fmla="*/ 1224869 w 1421345"/>
                <a:gd name="connsiteY16" fmla="*/ 0 h 2872535"/>
                <a:gd name="connsiteX17" fmla="*/ 196476 w 1421345"/>
                <a:gd name="connsiteY17" fmla="*/ 0 h 2872535"/>
                <a:gd name="connsiteX18" fmla="*/ 0 w 1421345"/>
                <a:gd name="connsiteY18" fmla="*/ 196476 h 2872535"/>
                <a:gd name="connsiteX19" fmla="*/ 0 w 1421345"/>
                <a:gd name="connsiteY19" fmla="*/ 2676058 h 2872535"/>
                <a:gd name="connsiteX20" fmla="*/ 196476 w 1421345"/>
                <a:gd name="connsiteY20" fmla="*/ 2872535 h 2872535"/>
                <a:gd name="connsiteX21" fmla="*/ 1224869 w 1421345"/>
                <a:gd name="connsiteY21" fmla="*/ 2872535 h 2872535"/>
                <a:gd name="connsiteX22" fmla="*/ 1421345 w 1421345"/>
                <a:gd name="connsiteY22" fmla="*/ 2676058 h 2872535"/>
                <a:gd name="connsiteX23" fmla="*/ 1421345 w 1421345"/>
                <a:gd name="connsiteY23" fmla="*/ 196476 h 2872535"/>
                <a:gd name="connsiteX24" fmla="*/ 1224869 w 1421345"/>
                <a:gd name="connsiteY24" fmla="*/ 0 h 2872535"/>
                <a:gd name="connsiteX0" fmla="*/ 1330568 w 1421345"/>
                <a:gd name="connsiteY0" fmla="*/ 2695887 h 2887389"/>
                <a:gd name="connsiteX1" fmla="*/ 1218651 w 1421345"/>
                <a:gd name="connsiteY1" fmla="*/ 2807803 h 2887389"/>
                <a:gd name="connsiteX2" fmla="*/ 196476 w 1421345"/>
                <a:gd name="connsiteY2" fmla="*/ 2807803 h 2887389"/>
                <a:gd name="connsiteX3" fmla="*/ 84559 w 1421345"/>
                <a:gd name="connsiteY3" fmla="*/ 2695887 h 2887389"/>
                <a:gd name="connsiteX4" fmla="*/ 84559 w 1421345"/>
                <a:gd name="connsiteY4" fmla="*/ 215061 h 2887389"/>
                <a:gd name="connsiteX5" fmla="*/ 196476 w 1421345"/>
                <a:gd name="connsiteY5" fmla="*/ 103144 h 2887389"/>
                <a:gd name="connsiteX6" fmla="*/ 334507 w 1421345"/>
                <a:gd name="connsiteY6" fmla="*/ 103144 h 2887389"/>
                <a:gd name="connsiteX7" fmla="*/ 351917 w 1421345"/>
                <a:gd name="connsiteY7" fmla="*/ 120553 h 2887389"/>
                <a:gd name="connsiteX8" fmla="*/ 351917 w 1421345"/>
                <a:gd name="connsiteY8" fmla="*/ 134232 h 2887389"/>
                <a:gd name="connsiteX9" fmla="*/ 419067 w 1421345"/>
                <a:gd name="connsiteY9" fmla="*/ 201382 h 2887389"/>
                <a:gd name="connsiteX10" fmla="*/ 996061 w 1421345"/>
                <a:gd name="connsiteY10" fmla="*/ 201382 h 2887389"/>
                <a:gd name="connsiteX11" fmla="*/ 1063211 w 1421345"/>
                <a:gd name="connsiteY11" fmla="*/ 134232 h 2887389"/>
                <a:gd name="connsiteX12" fmla="*/ 1063211 w 1421345"/>
                <a:gd name="connsiteY12" fmla="*/ 120553 h 2887389"/>
                <a:gd name="connsiteX13" fmla="*/ 1330568 w 1421345"/>
                <a:gd name="connsiteY13" fmla="*/ 215061 h 2887389"/>
                <a:gd name="connsiteX14" fmla="*/ 1330568 w 1421345"/>
                <a:gd name="connsiteY14" fmla="*/ 2695887 h 2887389"/>
                <a:gd name="connsiteX15" fmla="*/ 1224869 w 1421345"/>
                <a:gd name="connsiteY15" fmla="*/ 14854 h 2887389"/>
                <a:gd name="connsiteX16" fmla="*/ 196476 w 1421345"/>
                <a:gd name="connsiteY16" fmla="*/ 14854 h 2887389"/>
                <a:gd name="connsiteX17" fmla="*/ 0 w 1421345"/>
                <a:gd name="connsiteY17" fmla="*/ 211330 h 2887389"/>
                <a:gd name="connsiteX18" fmla="*/ 0 w 1421345"/>
                <a:gd name="connsiteY18" fmla="*/ 2690912 h 2887389"/>
                <a:gd name="connsiteX19" fmla="*/ 196476 w 1421345"/>
                <a:gd name="connsiteY19" fmla="*/ 2887389 h 2887389"/>
                <a:gd name="connsiteX20" fmla="*/ 1224869 w 1421345"/>
                <a:gd name="connsiteY20" fmla="*/ 2887389 h 2887389"/>
                <a:gd name="connsiteX21" fmla="*/ 1421345 w 1421345"/>
                <a:gd name="connsiteY21" fmla="*/ 2690912 h 2887389"/>
                <a:gd name="connsiteX22" fmla="*/ 1421345 w 1421345"/>
                <a:gd name="connsiteY22" fmla="*/ 211330 h 2887389"/>
                <a:gd name="connsiteX23" fmla="*/ 1224869 w 1421345"/>
                <a:gd name="connsiteY23" fmla="*/ 14854 h 2887389"/>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063211 w 1421345"/>
                <a:gd name="connsiteY12" fmla="*/ 105699 h 2872535"/>
                <a:gd name="connsiteX13" fmla="*/ 1330568 w 1421345"/>
                <a:gd name="connsiteY13" fmla="*/ 2681033 h 2872535"/>
                <a:gd name="connsiteX14" fmla="*/ 1224869 w 1421345"/>
                <a:gd name="connsiteY14" fmla="*/ 0 h 2872535"/>
                <a:gd name="connsiteX15" fmla="*/ 196476 w 1421345"/>
                <a:gd name="connsiteY15" fmla="*/ 0 h 2872535"/>
                <a:gd name="connsiteX16" fmla="*/ 0 w 1421345"/>
                <a:gd name="connsiteY16" fmla="*/ 196476 h 2872535"/>
                <a:gd name="connsiteX17" fmla="*/ 0 w 1421345"/>
                <a:gd name="connsiteY17" fmla="*/ 2676058 h 2872535"/>
                <a:gd name="connsiteX18" fmla="*/ 196476 w 1421345"/>
                <a:gd name="connsiteY18" fmla="*/ 2872535 h 2872535"/>
                <a:gd name="connsiteX19" fmla="*/ 1224869 w 1421345"/>
                <a:gd name="connsiteY19" fmla="*/ 2872535 h 2872535"/>
                <a:gd name="connsiteX20" fmla="*/ 1421345 w 1421345"/>
                <a:gd name="connsiteY20" fmla="*/ 2676058 h 2872535"/>
                <a:gd name="connsiteX21" fmla="*/ 1421345 w 1421345"/>
                <a:gd name="connsiteY21" fmla="*/ 196476 h 2872535"/>
                <a:gd name="connsiteX22" fmla="*/ 1224869 w 1421345"/>
                <a:gd name="connsiteY22"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330568 w 1421345"/>
                <a:gd name="connsiteY12" fmla="*/ 2681033 h 2872535"/>
                <a:gd name="connsiteX13" fmla="*/ 1224869 w 1421345"/>
                <a:gd name="connsiteY13" fmla="*/ 0 h 2872535"/>
                <a:gd name="connsiteX14" fmla="*/ 196476 w 1421345"/>
                <a:gd name="connsiteY14" fmla="*/ 0 h 2872535"/>
                <a:gd name="connsiteX15" fmla="*/ 0 w 1421345"/>
                <a:gd name="connsiteY15" fmla="*/ 196476 h 2872535"/>
                <a:gd name="connsiteX16" fmla="*/ 0 w 1421345"/>
                <a:gd name="connsiteY16" fmla="*/ 2676058 h 2872535"/>
                <a:gd name="connsiteX17" fmla="*/ 196476 w 1421345"/>
                <a:gd name="connsiteY17" fmla="*/ 2872535 h 2872535"/>
                <a:gd name="connsiteX18" fmla="*/ 1224869 w 1421345"/>
                <a:gd name="connsiteY18" fmla="*/ 2872535 h 2872535"/>
                <a:gd name="connsiteX19" fmla="*/ 1421345 w 1421345"/>
                <a:gd name="connsiteY19" fmla="*/ 2676058 h 2872535"/>
                <a:gd name="connsiteX20" fmla="*/ 1421345 w 1421345"/>
                <a:gd name="connsiteY20" fmla="*/ 196476 h 2872535"/>
                <a:gd name="connsiteX21" fmla="*/ 1224869 w 1421345"/>
                <a:gd name="connsiteY21"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1063211 w 1421345"/>
                <a:gd name="connsiteY10" fmla="*/ 119378 h 2872535"/>
                <a:gd name="connsiteX11" fmla="*/ 1330568 w 1421345"/>
                <a:gd name="connsiteY11" fmla="*/ 2681033 h 2872535"/>
                <a:gd name="connsiteX12" fmla="*/ 1224869 w 1421345"/>
                <a:gd name="connsiteY12" fmla="*/ 0 h 2872535"/>
                <a:gd name="connsiteX13" fmla="*/ 196476 w 1421345"/>
                <a:gd name="connsiteY13" fmla="*/ 0 h 2872535"/>
                <a:gd name="connsiteX14" fmla="*/ 0 w 1421345"/>
                <a:gd name="connsiteY14" fmla="*/ 196476 h 2872535"/>
                <a:gd name="connsiteX15" fmla="*/ 0 w 1421345"/>
                <a:gd name="connsiteY15" fmla="*/ 2676058 h 2872535"/>
                <a:gd name="connsiteX16" fmla="*/ 196476 w 1421345"/>
                <a:gd name="connsiteY16" fmla="*/ 2872535 h 2872535"/>
                <a:gd name="connsiteX17" fmla="*/ 1224869 w 1421345"/>
                <a:gd name="connsiteY17" fmla="*/ 2872535 h 2872535"/>
                <a:gd name="connsiteX18" fmla="*/ 1421345 w 1421345"/>
                <a:gd name="connsiteY18" fmla="*/ 2676058 h 2872535"/>
                <a:gd name="connsiteX19" fmla="*/ 1421345 w 1421345"/>
                <a:gd name="connsiteY19" fmla="*/ 196476 h 2872535"/>
                <a:gd name="connsiteX20" fmla="*/ 1224869 w 1421345"/>
                <a:gd name="connsiteY20"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1330568 w 1421345"/>
                <a:gd name="connsiteY10" fmla="*/ 2681033 h 2872535"/>
                <a:gd name="connsiteX11" fmla="*/ 1224869 w 1421345"/>
                <a:gd name="connsiteY11" fmla="*/ 0 h 2872535"/>
                <a:gd name="connsiteX12" fmla="*/ 196476 w 1421345"/>
                <a:gd name="connsiteY12" fmla="*/ 0 h 2872535"/>
                <a:gd name="connsiteX13" fmla="*/ 0 w 1421345"/>
                <a:gd name="connsiteY13" fmla="*/ 196476 h 2872535"/>
                <a:gd name="connsiteX14" fmla="*/ 0 w 1421345"/>
                <a:gd name="connsiteY14" fmla="*/ 2676058 h 2872535"/>
                <a:gd name="connsiteX15" fmla="*/ 196476 w 1421345"/>
                <a:gd name="connsiteY15" fmla="*/ 2872535 h 2872535"/>
                <a:gd name="connsiteX16" fmla="*/ 1224869 w 1421345"/>
                <a:gd name="connsiteY16" fmla="*/ 2872535 h 2872535"/>
                <a:gd name="connsiteX17" fmla="*/ 1421345 w 1421345"/>
                <a:gd name="connsiteY17" fmla="*/ 2676058 h 2872535"/>
                <a:gd name="connsiteX18" fmla="*/ 1421345 w 1421345"/>
                <a:gd name="connsiteY18" fmla="*/ 196476 h 2872535"/>
                <a:gd name="connsiteX19" fmla="*/ 1224869 w 1421345"/>
                <a:gd name="connsiteY19"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1330568 w 1421345"/>
                <a:gd name="connsiteY9" fmla="*/ 2681033 h 2872535"/>
                <a:gd name="connsiteX10" fmla="*/ 1224869 w 1421345"/>
                <a:gd name="connsiteY10" fmla="*/ 0 h 2872535"/>
                <a:gd name="connsiteX11" fmla="*/ 196476 w 1421345"/>
                <a:gd name="connsiteY11" fmla="*/ 0 h 2872535"/>
                <a:gd name="connsiteX12" fmla="*/ 0 w 1421345"/>
                <a:gd name="connsiteY12" fmla="*/ 196476 h 2872535"/>
                <a:gd name="connsiteX13" fmla="*/ 0 w 1421345"/>
                <a:gd name="connsiteY13" fmla="*/ 2676058 h 2872535"/>
                <a:gd name="connsiteX14" fmla="*/ 196476 w 1421345"/>
                <a:gd name="connsiteY14" fmla="*/ 2872535 h 2872535"/>
                <a:gd name="connsiteX15" fmla="*/ 1224869 w 1421345"/>
                <a:gd name="connsiteY15" fmla="*/ 2872535 h 2872535"/>
                <a:gd name="connsiteX16" fmla="*/ 1421345 w 1421345"/>
                <a:gd name="connsiteY16" fmla="*/ 2676058 h 2872535"/>
                <a:gd name="connsiteX17" fmla="*/ 1421345 w 1421345"/>
                <a:gd name="connsiteY17" fmla="*/ 196476 h 2872535"/>
                <a:gd name="connsiteX18" fmla="*/ 1224869 w 1421345"/>
                <a:gd name="connsiteY18"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1330568 w 1421345"/>
                <a:gd name="connsiteY8" fmla="*/ 2681033 h 2872535"/>
                <a:gd name="connsiteX9" fmla="*/ 1224869 w 1421345"/>
                <a:gd name="connsiteY9" fmla="*/ 0 h 2872535"/>
                <a:gd name="connsiteX10" fmla="*/ 196476 w 1421345"/>
                <a:gd name="connsiteY10" fmla="*/ 0 h 2872535"/>
                <a:gd name="connsiteX11" fmla="*/ 0 w 1421345"/>
                <a:gd name="connsiteY11" fmla="*/ 196476 h 2872535"/>
                <a:gd name="connsiteX12" fmla="*/ 0 w 1421345"/>
                <a:gd name="connsiteY12" fmla="*/ 2676058 h 2872535"/>
                <a:gd name="connsiteX13" fmla="*/ 196476 w 1421345"/>
                <a:gd name="connsiteY13" fmla="*/ 2872535 h 2872535"/>
                <a:gd name="connsiteX14" fmla="*/ 1224869 w 1421345"/>
                <a:gd name="connsiteY14" fmla="*/ 2872535 h 2872535"/>
                <a:gd name="connsiteX15" fmla="*/ 1421345 w 1421345"/>
                <a:gd name="connsiteY15" fmla="*/ 2676058 h 2872535"/>
                <a:gd name="connsiteX16" fmla="*/ 1421345 w 1421345"/>
                <a:gd name="connsiteY16" fmla="*/ 196476 h 2872535"/>
                <a:gd name="connsiteX17" fmla="*/ 1224869 w 1421345"/>
                <a:gd name="connsiteY17"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51917 w 1421345"/>
                <a:gd name="connsiteY6" fmla="*/ 105699 h 2872535"/>
                <a:gd name="connsiteX7" fmla="*/ 1330568 w 1421345"/>
                <a:gd name="connsiteY7" fmla="*/ 2681033 h 2872535"/>
                <a:gd name="connsiteX8" fmla="*/ 1224869 w 1421345"/>
                <a:gd name="connsiteY8" fmla="*/ 0 h 2872535"/>
                <a:gd name="connsiteX9" fmla="*/ 196476 w 1421345"/>
                <a:gd name="connsiteY9" fmla="*/ 0 h 2872535"/>
                <a:gd name="connsiteX10" fmla="*/ 0 w 1421345"/>
                <a:gd name="connsiteY10" fmla="*/ 196476 h 2872535"/>
                <a:gd name="connsiteX11" fmla="*/ 0 w 1421345"/>
                <a:gd name="connsiteY11" fmla="*/ 2676058 h 2872535"/>
                <a:gd name="connsiteX12" fmla="*/ 196476 w 1421345"/>
                <a:gd name="connsiteY12" fmla="*/ 2872535 h 2872535"/>
                <a:gd name="connsiteX13" fmla="*/ 1224869 w 1421345"/>
                <a:gd name="connsiteY13" fmla="*/ 2872535 h 2872535"/>
                <a:gd name="connsiteX14" fmla="*/ 1421345 w 1421345"/>
                <a:gd name="connsiteY14" fmla="*/ 2676058 h 2872535"/>
                <a:gd name="connsiteX15" fmla="*/ 1421345 w 1421345"/>
                <a:gd name="connsiteY15" fmla="*/ 196476 h 2872535"/>
                <a:gd name="connsiteX16" fmla="*/ 1224869 w 1421345"/>
                <a:gd name="connsiteY16"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1330568 w 1421345"/>
                <a:gd name="connsiteY6" fmla="*/ 2681033 h 2872535"/>
                <a:gd name="connsiteX7" fmla="*/ 1224869 w 1421345"/>
                <a:gd name="connsiteY7" fmla="*/ 0 h 2872535"/>
                <a:gd name="connsiteX8" fmla="*/ 196476 w 1421345"/>
                <a:gd name="connsiteY8" fmla="*/ 0 h 2872535"/>
                <a:gd name="connsiteX9" fmla="*/ 0 w 1421345"/>
                <a:gd name="connsiteY9" fmla="*/ 196476 h 2872535"/>
                <a:gd name="connsiteX10" fmla="*/ 0 w 1421345"/>
                <a:gd name="connsiteY10" fmla="*/ 2676058 h 2872535"/>
                <a:gd name="connsiteX11" fmla="*/ 196476 w 1421345"/>
                <a:gd name="connsiteY11" fmla="*/ 2872535 h 2872535"/>
                <a:gd name="connsiteX12" fmla="*/ 1224869 w 1421345"/>
                <a:gd name="connsiteY12" fmla="*/ 2872535 h 2872535"/>
                <a:gd name="connsiteX13" fmla="*/ 1421345 w 1421345"/>
                <a:gd name="connsiteY13" fmla="*/ 2676058 h 2872535"/>
                <a:gd name="connsiteX14" fmla="*/ 1421345 w 1421345"/>
                <a:gd name="connsiteY14" fmla="*/ 196476 h 2872535"/>
                <a:gd name="connsiteX15" fmla="*/ 1224869 w 1421345"/>
                <a:gd name="connsiteY15"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330568 w 1421345"/>
                <a:gd name="connsiteY5" fmla="*/ 2681033 h 2872535"/>
                <a:gd name="connsiteX6" fmla="*/ 1224869 w 1421345"/>
                <a:gd name="connsiteY6" fmla="*/ 0 h 2872535"/>
                <a:gd name="connsiteX7" fmla="*/ 196476 w 1421345"/>
                <a:gd name="connsiteY7" fmla="*/ 0 h 2872535"/>
                <a:gd name="connsiteX8" fmla="*/ 0 w 1421345"/>
                <a:gd name="connsiteY8" fmla="*/ 196476 h 2872535"/>
                <a:gd name="connsiteX9" fmla="*/ 0 w 1421345"/>
                <a:gd name="connsiteY9" fmla="*/ 2676058 h 2872535"/>
                <a:gd name="connsiteX10" fmla="*/ 196476 w 1421345"/>
                <a:gd name="connsiteY10" fmla="*/ 2872535 h 2872535"/>
                <a:gd name="connsiteX11" fmla="*/ 1224869 w 1421345"/>
                <a:gd name="connsiteY11" fmla="*/ 2872535 h 2872535"/>
                <a:gd name="connsiteX12" fmla="*/ 1421345 w 1421345"/>
                <a:gd name="connsiteY12" fmla="*/ 2676058 h 2872535"/>
                <a:gd name="connsiteX13" fmla="*/ 1421345 w 1421345"/>
                <a:gd name="connsiteY13" fmla="*/ 196476 h 2872535"/>
                <a:gd name="connsiteX14" fmla="*/ 1224869 w 1421345"/>
                <a:gd name="connsiteY14"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1330568 w 1421345"/>
                <a:gd name="connsiteY4" fmla="*/ 2681033 h 2872535"/>
                <a:gd name="connsiteX5" fmla="*/ 1224869 w 1421345"/>
                <a:gd name="connsiteY5" fmla="*/ 0 h 2872535"/>
                <a:gd name="connsiteX6" fmla="*/ 196476 w 1421345"/>
                <a:gd name="connsiteY6" fmla="*/ 0 h 2872535"/>
                <a:gd name="connsiteX7" fmla="*/ 0 w 1421345"/>
                <a:gd name="connsiteY7" fmla="*/ 196476 h 2872535"/>
                <a:gd name="connsiteX8" fmla="*/ 0 w 1421345"/>
                <a:gd name="connsiteY8" fmla="*/ 2676058 h 2872535"/>
                <a:gd name="connsiteX9" fmla="*/ 196476 w 1421345"/>
                <a:gd name="connsiteY9" fmla="*/ 2872535 h 2872535"/>
                <a:gd name="connsiteX10" fmla="*/ 1224869 w 1421345"/>
                <a:gd name="connsiteY10" fmla="*/ 2872535 h 2872535"/>
                <a:gd name="connsiteX11" fmla="*/ 1421345 w 1421345"/>
                <a:gd name="connsiteY11" fmla="*/ 2676058 h 2872535"/>
                <a:gd name="connsiteX12" fmla="*/ 1421345 w 1421345"/>
                <a:gd name="connsiteY12" fmla="*/ 196476 h 2872535"/>
                <a:gd name="connsiteX13" fmla="*/ 1224869 w 1421345"/>
                <a:gd name="connsiteY13"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1330568 w 1421345"/>
                <a:gd name="connsiteY3" fmla="*/ 2681033 h 2872535"/>
                <a:gd name="connsiteX4" fmla="*/ 1224869 w 1421345"/>
                <a:gd name="connsiteY4" fmla="*/ 0 h 2872535"/>
                <a:gd name="connsiteX5" fmla="*/ 196476 w 1421345"/>
                <a:gd name="connsiteY5" fmla="*/ 0 h 2872535"/>
                <a:gd name="connsiteX6" fmla="*/ 0 w 1421345"/>
                <a:gd name="connsiteY6" fmla="*/ 196476 h 2872535"/>
                <a:gd name="connsiteX7" fmla="*/ 0 w 1421345"/>
                <a:gd name="connsiteY7" fmla="*/ 2676058 h 2872535"/>
                <a:gd name="connsiteX8" fmla="*/ 196476 w 1421345"/>
                <a:gd name="connsiteY8" fmla="*/ 2872535 h 2872535"/>
                <a:gd name="connsiteX9" fmla="*/ 1224869 w 1421345"/>
                <a:gd name="connsiteY9" fmla="*/ 2872535 h 2872535"/>
                <a:gd name="connsiteX10" fmla="*/ 1421345 w 1421345"/>
                <a:gd name="connsiteY10" fmla="*/ 2676058 h 2872535"/>
                <a:gd name="connsiteX11" fmla="*/ 1421345 w 1421345"/>
                <a:gd name="connsiteY11" fmla="*/ 196476 h 2872535"/>
                <a:gd name="connsiteX12" fmla="*/ 1224869 w 1421345"/>
                <a:gd name="connsiteY12" fmla="*/ 0 h 2872535"/>
                <a:gd name="connsiteX0" fmla="*/ 196476 w 1421345"/>
                <a:gd name="connsiteY0" fmla="*/ 2792949 h 2872535"/>
                <a:gd name="connsiteX1" fmla="*/ 1218651 w 1421345"/>
                <a:gd name="connsiteY1" fmla="*/ 2792949 h 2872535"/>
                <a:gd name="connsiteX2" fmla="*/ 196476 w 1421345"/>
                <a:gd name="connsiteY2" fmla="*/ 2792949 h 2872535"/>
                <a:gd name="connsiteX3" fmla="*/ 1224869 w 1421345"/>
                <a:gd name="connsiteY3" fmla="*/ 0 h 2872535"/>
                <a:gd name="connsiteX4" fmla="*/ 196476 w 1421345"/>
                <a:gd name="connsiteY4" fmla="*/ 0 h 2872535"/>
                <a:gd name="connsiteX5" fmla="*/ 0 w 1421345"/>
                <a:gd name="connsiteY5" fmla="*/ 196476 h 2872535"/>
                <a:gd name="connsiteX6" fmla="*/ 0 w 1421345"/>
                <a:gd name="connsiteY6" fmla="*/ 2676058 h 2872535"/>
                <a:gd name="connsiteX7" fmla="*/ 196476 w 1421345"/>
                <a:gd name="connsiteY7" fmla="*/ 2872535 h 2872535"/>
                <a:gd name="connsiteX8" fmla="*/ 1224869 w 1421345"/>
                <a:gd name="connsiteY8" fmla="*/ 2872535 h 2872535"/>
                <a:gd name="connsiteX9" fmla="*/ 1421345 w 1421345"/>
                <a:gd name="connsiteY9" fmla="*/ 2676058 h 2872535"/>
                <a:gd name="connsiteX10" fmla="*/ 1421345 w 1421345"/>
                <a:gd name="connsiteY10" fmla="*/ 196476 h 2872535"/>
                <a:gd name="connsiteX11" fmla="*/ 1224869 w 1421345"/>
                <a:gd name="connsiteY11" fmla="*/ 0 h 2872535"/>
                <a:gd name="connsiteX0" fmla="*/ 1224869 w 1421345"/>
                <a:gd name="connsiteY0" fmla="*/ 0 h 2872535"/>
                <a:gd name="connsiteX1" fmla="*/ 196476 w 1421345"/>
                <a:gd name="connsiteY1" fmla="*/ 0 h 2872535"/>
                <a:gd name="connsiteX2" fmla="*/ 0 w 1421345"/>
                <a:gd name="connsiteY2" fmla="*/ 196476 h 2872535"/>
                <a:gd name="connsiteX3" fmla="*/ 0 w 1421345"/>
                <a:gd name="connsiteY3" fmla="*/ 2676058 h 2872535"/>
                <a:gd name="connsiteX4" fmla="*/ 196476 w 1421345"/>
                <a:gd name="connsiteY4" fmla="*/ 2872535 h 2872535"/>
                <a:gd name="connsiteX5" fmla="*/ 1224869 w 1421345"/>
                <a:gd name="connsiteY5" fmla="*/ 2872535 h 2872535"/>
                <a:gd name="connsiteX6" fmla="*/ 1421345 w 1421345"/>
                <a:gd name="connsiteY6" fmla="*/ 2676058 h 2872535"/>
                <a:gd name="connsiteX7" fmla="*/ 1421345 w 1421345"/>
                <a:gd name="connsiteY7" fmla="*/ 196476 h 2872535"/>
                <a:gd name="connsiteX8" fmla="*/ 1224869 w 1421345"/>
                <a:gd name="connsiteY8" fmla="*/ 0 h 2872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1345" h="2872535">
                  <a:moveTo>
                    <a:pt x="1224869" y="0"/>
                  </a:moveTo>
                  <a:lnTo>
                    <a:pt x="196476" y="0"/>
                  </a:lnTo>
                  <a:cubicBezTo>
                    <a:pt x="88290" y="0"/>
                    <a:pt x="0" y="88290"/>
                    <a:pt x="0" y="196476"/>
                  </a:cubicBezTo>
                  <a:lnTo>
                    <a:pt x="0" y="2676058"/>
                  </a:lnTo>
                  <a:cubicBezTo>
                    <a:pt x="0" y="2784245"/>
                    <a:pt x="88290" y="2872535"/>
                    <a:pt x="196476" y="2872535"/>
                  </a:cubicBezTo>
                  <a:lnTo>
                    <a:pt x="1224869" y="2872535"/>
                  </a:lnTo>
                  <a:cubicBezTo>
                    <a:pt x="1333055" y="2872535"/>
                    <a:pt x="1421345" y="2784245"/>
                    <a:pt x="1421345" y="2676058"/>
                  </a:cubicBezTo>
                  <a:lnTo>
                    <a:pt x="1421345" y="196476"/>
                  </a:lnTo>
                  <a:cubicBezTo>
                    <a:pt x="1421345" y="88290"/>
                    <a:pt x="1333055" y="0"/>
                    <a:pt x="1224869" y="0"/>
                  </a:cubicBezTo>
                  <a:close/>
                </a:path>
              </a:pathLst>
            </a:custGeom>
            <a:grpFill/>
            <a:ln w="19050" cap="flat">
              <a:solidFill>
                <a:srgbClr val="E0D5C6"/>
              </a:solidFill>
              <a:prstDash val="solid"/>
              <a:miter/>
            </a:ln>
          </p:spPr>
          <p:txBody>
            <a:bodyPr rtlCol="0" anchor="ctr"/>
            <a:lstStyle/>
            <a:p>
              <a:endParaRPr lang="nb-NO" dirty="0"/>
            </a:p>
          </p:txBody>
        </p:sp>
        <p:sp>
          <p:nvSpPr>
            <p:cNvPr id="50" name="Frihandsfigur: Form 32">
              <a:extLst>
                <a:ext uri="{FF2B5EF4-FFF2-40B4-BE49-F238E27FC236}">
                  <a16:creationId xmlns:a16="http://schemas.microsoft.com/office/drawing/2014/main" id="{B5BB584A-071B-CA48-93C9-5C5F6CA91F87}"/>
                </a:ext>
              </a:extLst>
            </p:cNvPr>
            <p:cNvSpPr/>
            <p:nvPr/>
          </p:nvSpPr>
          <p:spPr>
            <a:xfrm>
              <a:off x="1574813" y="2167902"/>
              <a:ext cx="27357" cy="27357"/>
            </a:xfrm>
            <a:custGeom>
              <a:avLst/>
              <a:gdLst>
                <a:gd name="connsiteX0" fmla="*/ 27358 w 27357"/>
                <a:gd name="connsiteY0" fmla="*/ 13679 h 27357"/>
                <a:gd name="connsiteX1" fmla="*/ 13679 w 27357"/>
                <a:gd name="connsiteY1" fmla="*/ 27357 h 27357"/>
                <a:gd name="connsiteX2" fmla="*/ 0 w 27357"/>
                <a:gd name="connsiteY2" fmla="*/ 13679 h 27357"/>
                <a:gd name="connsiteX3" fmla="*/ 13679 w 27357"/>
                <a:gd name="connsiteY3" fmla="*/ 0 h 27357"/>
                <a:gd name="connsiteX4" fmla="*/ 27358 w 27357"/>
                <a:gd name="connsiteY4" fmla="*/ 13679 h 273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57" h="27357">
                  <a:moveTo>
                    <a:pt x="27358" y="13679"/>
                  </a:moveTo>
                  <a:cubicBezTo>
                    <a:pt x="27358" y="21140"/>
                    <a:pt x="21140" y="27357"/>
                    <a:pt x="13679" y="27357"/>
                  </a:cubicBezTo>
                  <a:cubicBezTo>
                    <a:pt x="6218" y="27357"/>
                    <a:pt x="0" y="21140"/>
                    <a:pt x="0" y="13679"/>
                  </a:cubicBezTo>
                  <a:cubicBezTo>
                    <a:pt x="0" y="6218"/>
                    <a:pt x="6218" y="0"/>
                    <a:pt x="13679" y="0"/>
                  </a:cubicBezTo>
                  <a:cubicBezTo>
                    <a:pt x="21140" y="0"/>
                    <a:pt x="27358" y="6218"/>
                    <a:pt x="27358" y="13679"/>
                  </a:cubicBezTo>
                </a:path>
              </a:pathLst>
            </a:custGeom>
            <a:grpFill/>
            <a:ln w="19050" cap="flat">
              <a:solidFill>
                <a:srgbClr val="E0D5C6"/>
              </a:solidFill>
              <a:prstDash val="solid"/>
              <a:miter/>
            </a:ln>
          </p:spPr>
          <p:txBody>
            <a:bodyPr rtlCol="0" anchor="ctr"/>
            <a:lstStyle/>
            <a:p>
              <a:endParaRPr lang="nb-NO" dirty="0"/>
            </a:p>
          </p:txBody>
        </p:sp>
        <p:sp>
          <p:nvSpPr>
            <p:cNvPr id="51" name="Frihandsfigur: Form 33">
              <a:extLst>
                <a:ext uri="{FF2B5EF4-FFF2-40B4-BE49-F238E27FC236}">
                  <a16:creationId xmlns:a16="http://schemas.microsoft.com/office/drawing/2014/main" id="{EBD1A88A-0BF7-F84C-8897-D45B6E404E5B}"/>
                </a:ext>
              </a:extLst>
            </p:cNvPr>
            <p:cNvSpPr/>
            <p:nvPr/>
          </p:nvSpPr>
          <p:spPr>
            <a:xfrm>
              <a:off x="1574813" y="2167902"/>
              <a:ext cx="27357" cy="27357"/>
            </a:xfrm>
            <a:custGeom>
              <a:avLst/>
              <a:gdLst>
                <a:gd name="connsiteX0" fmla="*/ 27358 w 27357"/>
                <a:gd name="connsiteY0" fmla="*/ 13679 h 27357"/>
                <a:gd name="connsiteX1" fmla="*/ 13679 w 27357"/>
                <a:gd name="connsiteY1" fmla="*/ 27357 h 27357"/>
                <a:gd name="connsiteX2" fmla="*/ 0 w 27357"/>
                <a:gd name="connsiteY2" fmla="*/ 13679 h 27357"/>
                <a:gd name="connsiteX3" fmla="*/ 13679 w 27357"/>
                <a:gd name="connsiteY3" fmla="*/ 0 h 27357"/>
                <a:gd name="connsiteX4" fmla="*/ 27358 w 27357"/>
                <a:gd name="connsiteY4" fmla="*/ 13679 h 273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57" h="27357">
                  <a:moveTo>
                    <a:pt x="27358" y="13679"/>
                  </a:moveTo>
                  <a:cubicBezTo>
                    <a:pt x="27358" y="21140"/>
                    <a:pt x="21140" y="27357"/>
                    <a:pt x="13679" y="27357"/>
                  </a:cubicBezTo>
                  <a:cubicBezTo>
                    <a:pt x="6218" y="27357"/>
                    <a:pt x="0" y="21140"/>
                    <a:pt x="0" y="13679"/>
                  </a:cubicBezTo>
                  <a:cubicBezTo>
                    <a:pt x="0" y="6218"/>
                    <a:pt x="6218" y="0"/>
                    <a:pt x="13679" y="0"/>
                  </a:cubicBezTo>
                  <a:cubicBezTo>
                    <a:pt x="21140" y="0"/>
                    <a:pt x="27358" y="6218"/>
                    <a:pt x="27358" y="13679"/>
                  </a:cubicBezTo>
                  <a:close/>
                </a:path>
              </a:pathLst>
            </a:custGeom>
            <a:grpFill/>
            <a:ln w="19050" cap="flat">
              <a:solidFill>
                <a:srgbClr val="E0D5C6"/>
              </a:solidFill>
              <a:prstDash val="solid"/>
              <a:miter/>
            </a:ln>
          </p:spPr>
          <p:txBody>
            <a:bodyPr rtlCol="0" anchor="ctr"/>
            <a:lstStyle/>
            <a:p>
              <a:endParaRPr lang="nb-NO" dirty="0"/>
            </a:p>
          </p:txBody>
        </p:sp>
        <p:sp>
          <p:nvSpPr>
            <p:cNvPr id="52" name="Frihandsfigur: Form 34">
              <a:extLst>
                <a:ext uri="{FF2B5EF4-FFF2-40B4-BE49-F238E27FC236}">
                  <a16:creationId xmlns:a16="http://schemas.microsoft.com/office/drawing/2014/main" id="{9AA7CE8D-00CF-174D-852A-E39ABC5C46DD}"/>
                </a:ext>
              </a:extLst>
            </p:cNvPr>
            <p:cNvSpPr/>
            <p:nvPr/>
          </p:nvSpPr>
          <p:spPr>
            <a:xfrm>
              <a:off x="1352222" y="2176607"/>
              <a:ext cx="159170" cy="9948"/>
            </a:xfrm>
            <a:custGeom>
              <a:avLst/>
              <a:gdLst>
                <a:gd name="connsiteX0" fmla="*/ 0 w 159170"/>
                <a:gd name="connsiteY0" fmla="*/ 0 h 9948"/>
                <a:gd name="connsiteX1" fmla="*/ 159171 w 159170"/>
                <a:gd name="connsiteY1" fmla="*/ 0 h 9948"/>
                <a:gd name="connsiteX2" fmla="*/ 159171 w 159170"/>
                <a:gd name="connsiteY2" fmla="*/ 9948 h 9948"/>
                <a:gd name="connsiteX3" fmla="*/ 0 w 159170"/>
                <a:gd name="connsiteY3" fmla="*/ 9948 h 9948"/>
              </a:gdLst>
              <a:ahLst/>
              <a:cxnLst>
                <a:cxn ang="0">
                  <a:pos x="connsiteX0" y="connsiteY0"/>
                </a:cxn>
                <a:cxn ang="0">
                  <a:pos x="connsiteX1" y="connsiteY1"/>
                </a:cxn>
                <a:cxn ang="0">
                  <a:pos x="connsiteX2" y="connsiteY2"/>
                </a:cxn>
                <a:cxn ang="0">
                  <a:pos x="connsiteX3" y="connsiteY3"/>
                </a:cxn>
              </a:cxnLst>
              <a:rect l="l" t="t" r="r" b="b"/>
              <a:pathLst>
                <a:path w="159170" h="9948">
                  <a:moveTo>
                    <a:pt x="0" y="0"/>
                  </a:moveTo>
                  <a:lnTo>
                    <a:pt x="159171" y="0"/>
                  </a:lnTo>
                  <a:lnTo>
                    <a:pt x="159171" y="9948"/>
                  </a:lnTo>
                  <a:lnTo>
                    <a:pt x="0" y="9948"/>
                  </a:lnTo>
                  <a:close/>
                </a:path>
              </a:pathLst>
            </a:custGeom>
            <a:grpFill/>
            <a:ln w="19050" cap="flat">
              <a:solidFill>
                <a:srgbClr val="E0D5C6"/>
              </a:solidFill>
              <a:prstDash val="solid"/>
              <a:miter/>
            </a:ln>
          </p:spPr>
          <p:txBody>
            <a:bodyPr rtlCol="0" anchor="ctr"/>
            <a:lstStyle/>
            <a:p>
              <a:endParaRPr lang="nb-NO" dirty="0"/>
            </a:p>
          </p:txBody>
        </p:sp>
        <p:sp>
          <p:nvSpPr>
            <p:cNvPr id="53" name="Frihandsfigur: Form 35">
              <a:extLst>
                <a:ext uri="{FF2B5EF4-FFF2-40B4-BE49-F238E27FC236}">
                  <a16:creationId xmlns:a16="http://schemas.microsoft.com/office/drawing/2014/main" id="{30D9F22C-958D-6B44-86FB-3B7A6F7865A1}"/>
                </a:ext>
              </a:extLst>
            </p:cNvPr>
            <p:cNvSpPr/>
            <p:nvPr/>
          </p:nvSpPr>
          <p:spPr>
            <a:xfrm>
              <a:off x="1352222" y="2176607"/>
              <a:ext cx="159170" cy="9948"/>
            </a:xfrm>
            <a:custGeom>
              <a:avLst/>
              <a:gdLst>
                <a:gd name="connsiteX0" fmla="*/ 0 w 159170"/>
                <a:gd name="connsiteY0" fmla="*/ 0 h 9948"/>
                <a:gd name="connsiteX1" fmla="*/ 159171 w 159170"/>
                <a:gd name="connsiteY1" fmla="*/ 0 h 9948"/>
                <a:gd name="connsiteX2" fmla="*/ 159171 w 159170"/>
                <a:gd name="connsiteY2" fmla="*/ 9948 h 9948"/>
                <a:gd name="connsiteX3" fmla="*/ 0 w 159170"/>
                <a:gd name="connsiteY3" fmla="*/ 9948 h 9948"/>
              </a:gdLst>
              <a:ahLst/>
              <a:cxnLst>
                <a:cxn ang="0">
                  <a:pos x="connsiteX0" y="connsiteY0"/>
                </a:cxn>
                <a:cxn ang="0">
                  <a:pos x="connsiteX1" y="connsiteY1"/>
                </a:cxn>
                <a:cxn ang="0">
                  <a:pos x="connsiteX2" y="connsiteY2"/>
                </a:cxn>
                <a:cxn ang="0">
                  <a:pos x="connsiteX3" y="connsiteY3"/>
                </a:cxn>
              </a:cxnLst>
              <a:rect l="l" t="t" r="r" b="b"/>
              <a:pathLst>
                <a:path w="159170" h="9948">
                  <a:moveTo>
                    <a:pt x="0" y="0"/>
                  </a:moveTo>
                  <a:lnTo>
                    <a:pt x="159171" y="0"/>
                  </a:lnTo>
                  <a:lnTo>
                    <a:pt x="159171" y="9948"/>
                  </a:lnTo>
                  <a:lnTo>
                    <a:pt x="0" y="9948"/>
                  </a:lnTo>
                  <a:close/>
                </a:path>
              </a:pathLst>
            </a:custGeom>
            <a:grpFill/>
            <a:ln w="19050" cap="flat">
              <a:solidFill>
                <a:srgbClr val="E0D5C6"/>
              </a:solidFill>
              <a:prstDash val="solid"/>
              <a:miter/>
            </a:ln>
          </p:spPr>
          <p:txBody>
            <a:bodyPr rtlCol="0" anchor="ctr"/>
            <a:lstStyle/>
            <a:p>
              <a:endParaRPr lang="nb-NO" dirty="0"/>
            </a:p>
          </p:txBody>
        </p:sp>
        <p:sp>
          <p:nvSpPr>
            <p:cNvPr id="54" name="Frihandsfigur: Form 36">
              <a:extLst>
                <a:ext uri="{FF2B5EF4-FFF2-40B4-BE49-F238E27FC236}">
                  <a16:creationId xmlns:a16="http://schemas.microsoft.com/office/drawing/2014/main" id="{E467DCFE-8621-8541-A917-59F016BDED8B}"/>
                </a:ext>
              </a:extLst>
            </p:cNvPr>
            <p:cNvSpPr/>
            <p:nvPr/>
          </p:nvSpPr>
          <p:spPr>
            <a:xfrm>
              <a:off x="708078" y="2462617"/>
              <a:ext cx="9948" cy="96994"/>
            </a:xfrm>
            <a:custGeom>
              <a:avLst/>
              <a:gdLst>
                <a:gd name="connsiteX0" fmla="*/ 9948 w 9948"/>
                <a:gd name="connsiteY0" fmla="*/ 96995 h 96994"/>
                <a:gd name="connsiteX1" fmla="*/ 4974 w 9948"/>
                <a:gd name="connsiteY1" fmla="*/ 96995 h 96994"/>
                <a:gd name="connsiteX2" fmla="*/ 0 w 9948"/>
                <a:gd name="connsiteY2" fmla="*/ 89534 h 96994"/>
                <a:gd name="connsiteX3" fmla="*/ 0 w 9948"/>
                <a:gd name="connsiteY3" fmla="*/ 7461 h 96994"/>
                <a:gd name="connsiteX4" fmla="*/ 4974 w 9948"/>
                <a:gd name="connsiteY4" fmla="*/ 0 h 96994"/>
                <a:gd name="connsiteX5" fmla="*/ 9948 w 9948"/>
                <a:gd name="connsiteY5" fmla="*/ 0 h 96994"/>
                <a:gd name="connsiteX6" fmla="*/ 9948 w 9948"/>
                <a:gd name="connsiteY6" fmla="*/ 96995 h 96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96994">
                  <a:moveTo>
                    <a:pt x="9948" y="96995"/>
                  </a:moveTo>
                  <a:lnTo>
                    <a:pt x="4974" y="96995"/>
                  </a:lnTo>
                  <a:cubicBezTo>
                    <a:pt x="2487" y="96995"/>
                    <a:pt x="0" y="93264"/>
                    <a:pt x="0" y="89534"/>
                  </a:cubicBezTo>
                  <a:lnTo>
                    <a:pt x="0" y="7461"/>
                  </a:lnTo>
                  <a:cubicBezTo>
                    <a:pt x="0" y="3731"/>
                    <a:pt x="2487" y="0"/>
                    <a:pt x="4974" y="0"/>
                  </a:cubicBezTo>
                  <a:lnTo>
                    <a:pt x="9948" y="0"/>
                  </a:lnTo>
                  <a:lnTo>
                    <a:pt x="9948" y="96995"/>
                  </a:lnTo>
                  <a:close/>
                </a:path>
              </a:pathLst>
            </a:custGeom>
            <a:grpFill/>
            <a:ln w="19050" cap="flat">
              <a:solidFill>
                <a:srgbClr val="E0D5C6"/>
              </a:solidFill>
              <a:prstDash val="solid"/>
              <a:miter/>
            </a:ln>
          </p:spPr>
          <p:txBody>
            <a:bodyPr rtlCol="0" anchor="ctr"/>
            <a:lstStyle/>
            <a:p>
              <a:endParaRPr lang="nb-NO" dirty="0"/>
            </a:p>
          </p:txBody>
        </p:sp>
        <p:sp>
          <p:nvSpPr>
            <p:cNvPr id="55" name="Frihandsfigur: Form 37">
              <a:extLst>
                <a:ext uri="{FF2B5EF4-FFF2-40B4-BE49-F238E27FC236}">
                  <a16:creationId xmlns:a16="http://schemas.microsoft.com/office/drawing/2014/main" id="{B6C1D2C5-23C4-1946-9F4B-D3A49BE76141}"/>
                </a:ext>
              </a:extLst>
            </p:cNvPr>
            <p:cNvSpPr/>
            <p:nvPr/>
          </p:nvSpPr>
          <p:spPr>
            <a:xfrm>
              <a:off x="708078" y="2462617"/>
              <a:ext cx="9948" cy="96994"/>
            </a:xfrm>
            <a:custGeom>
              <a:avLst/>
              <a:gdLst>
                <a:gd name="connsiteX0" fmla="*/ 9948 w 9948"/>
                <a:gd name="connsiteY0" fmla="*/ 96995 h 96994"/>
                <a:gd name="connsiteX1" fmla="*/ 4974 w 9948"/>
                <a:gd name="connsiteY1" fmla="*/ 96995 h 96994"/>
                <a:gd name="connsiteX2" fmla="*/ 0 w 9948"/>
                <a:gd name="connsiteY2" fmla="*/ 89534 h 96994"/>
                <a:gd name="connsiteX3" fmla="*/ 0 w 9948"/>
                <a:gd name="connsiteY3" fmla="*/ 7461 h 96994"/>
                <a:gd name="connsiteX4" fmla="*/ 4974 w 9948"/>
                <a:gd name="connsiteY4" fmla="*/ 0 h 96994"/>
                <a:gd name="connsiteX5" fmla="*/ 9948 w 9948"/>
                <a:gd name="connsiteY5" fmla="*/ 0 h 96994"/>
                <a:gd name="connsiteX6" fmla="*/ 9948 w 9948"/>
                <a:gd name="connsiteY6" fmla="*/ 96995 h 96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96994">
                  <a:moveTo>
                    <a:pt x="9948" y="96995"/>
                  </a:moveTo>
                  <a:lnTo>
                    <a:pt x="4974" y="96995"/>
                  </a:lnTo>
                  <a:cubicBezTo>
                    <a:pt x="2487" y="96995"/>
                    <a:pt x="0" y="93264"/>
                    <a:pt x="0" y="89534"/>
                  </a:cubicBezTo>
                  <a:lnTo>
                    <a:pt x="0" y="7461"/>
                  </a:lnTo>
                  <a:cubicBezTo>
                    <a:pt x="0" y="3731"/>
                    <a:pt x="2487" y="0"/>
                    <a:pt x="4974" y="0"/>
                  </a:cubicBezTo>
                  <a:lnTo>
                    <a:pt x="9948" y="0"/>
                  </a:lnTo>
                  <a:lnTo>
                    <a:pt x="9948" y="96995"/>
                  </a:lnTo>
                  <a:close/>
                </a:path>
              </a:pathLst>
            </a:custGeom>
            <a:grpFill/>
            <a:ln w="19050" cap="flat">
              <a:solidFill>
                <a:srgbClr val="E0D5C6"/>
              </a:solidFill>
              <a:prstDash val="solid"/>
              <a:miter/>
            </a:ln>
          </p:spPr>
          <p:txBody>
            <a:bodyPr rtlCol="0" anchor="ctr"/>
            <a:lstStyle/>
            <a:p>
              <a:endParaRPr lang="nb-NO" dirty="0"/>
            </a:p>
          </p:txBody>
        </p:sp>
        <p:sp>
          <p:nvSpPr>
            <p:cNvPr id="56" name="Frihandsfigur: Form 38">
              <a:extLst>
                <a:ext uri="{FF2B5EF4-FFF2-40B4-BE49-F238E27FC236}">
                  <a16:creationId xmlns:a16="http://schemas.microsoft.com/office/drawing/2014/main" id="{3C9CBF31-B08B-3843-9D8E-081633BC9D8C}"/>
                </a:ext>
              </a:extLst>
            </p:cNvPr>
            <p:cNvSpPr/>
            <p:nvPr/>
          </p:nvSpPr>
          <p:spPr>
            <a:xfrm>
              <a:off x="708078" y="2669041"/>
              <a:ext cx="9948" cy="191502"/>
            </a:xfrm>
            <a:custGeom>
              <a:avLst/>
              <a:gdLst>
                <a:gd name="connsiteX0" fmla="*/ 9948 w 9948"/>
                <a:gd name="connsiteY0" fmla="*/ 191502 h 191502"/>
                <a:gd name="connsiteX1" fmla="*/ 4974 w 9948"/>
                <a:gd name="connsiteY1" fmla="*/ 191502 h 191502"/>
                <a:gd name="connsiteX2" fmla="*/ 0 w 9948"/>
                <a:gd name="connsiteY2" fmla="*/ 184041 h 191502"/>
                <a:gd name="connsiteX3" fmla="*/ 0 w 9948"/>
                <a:gd name="connsiteY3" fmla="*/ 7461 h 191502"/>
                <a:gd name="connsiteX4" fmla="*/ 4974 w 9948"/>
                <a:gd name="connsiteY4" fmla="*/ 0 h 191502"/>
                <a:gd name="connsiteX5" fmla="*/ 9948 w 9948"/>
                <a:gd name="connsiteY5" fmla="*/ 0 h 191502"/>
                <a:gd name="connsiteX6" fmla="*/ 9948 w 9948"/>
                <a:gd name="connsiteY6" fmla="*/ 191502 h 19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1502">
                  <a:moveTo>
                    <a:pt x="9948" y="191502"/>
                  </a:moveTo>
                  <a:lnTo>
                    <a:pt x="4974" y="191502"/>
                  </a:lnTo>
                  <a:cubicBezTo>
                    <a:pt x="2487" y="191502"/>
                    <a:pt x="0" y="187772"/>
                    <a:pt x="0" y="184041"/>
                  </a:cubicBezTo>
                  <a:lnTo>
                    <a:pt x="0" y="7461"/>
                  </a:lnTo>
                  <a:cubicBezTo>
                    <a:pt x="0" y="3731"/>
                    <a:pt x="2487" y="0"/>
                    <a:pt x="4974" y="0"/>
                  </a:cubicBezTo>
                  <a:lnTo>
                    <a:pt x="9948" y="0"/>
                  </a:lnTo>
                  <a:lnTo>
                    <a:pt x="9948" y="191502"/>
                  </a:lnTo>
                  <a:close/>
                </a:path>
              </a:pathLst>
            </a:custGeom>
            <a:grpFill/>
            <a:ln w="19050" cap="flat">
              <a:solidFill>
                <a:srgbClr val="E0D5C6"/>
              </a:solidFill>
              <a:prstDash val="solid"/>
              <a:miter/>
            </a:ln>
          </p:spPr>
          <p:txBody>
            <a:bodyPr rtlCol="0" anchor="ctr"/>
            <a:lstStyle/>
            <a:p>
              <a:endParaRPr lang="nb-NO" dirty="0"/>
            </a:p>
          </p:txBody>
        </p:sp>
        <p:sp>
          <p:nvSpPr>
            <p:cNvPr id="57" name="Frihandsfigur: Form 39">
              <a:extLst>
                <a:ext uri="{FF2B5EF4-FFF2-40B4-BE49-F238E27FC236}">
                  <a16:creationId xmlns:a16="http://schemas.microsoft.com/office/drawing/2014/main" id="{17740D3A-3566-A647-A721-983B23973DF5}"/>
                </a:ext>
              </a:extLst>
            </p:cNvPr>
            <p:cNvSpPr/>
            <p:nvPr/>
          </p:nvSpPr>
          <p:spPr>
            <a:xfrm>
              <a:off x="708078" y="2669041"/>
              <a:ext cx="9948" cy="191502"/>
            </a:xfrm>
            <a:custGeom>
              <a:avLst/>
              <a:gdLst>
                <a:gd name="connsiteX0" fmla="*/ 9948 w 9948"/>
                <a:gd name="connsiteY0" fmla="*/ 191502 h 191502"/>
                <a:gd name="connsiteX1" fmla="*/ 4974 w 9948"/>
                <a:gd name="connsiteY1" fmla="*/ 191502 h 191502"/>
                <a:gd name="connsiteX2" fmla="*/ 0 w 9948"/>
                <a:gd name="connsiteY2" fmla="*/ 184041 h 191502"/>
                <a:gd name="connsiteX3" fmla="*/ 0 w 9948"/>
                <a:gd name="connsiteY3" fmla="*/ 7461 h 191502"/>
                <a:gd name="connsiteX4" fmla="*/ 4974 w 9948"/>
                <a:gd name="connsiteY4" fmla="*/ 0 h 191502"/>
                <a:gd name="connsiteX5" fmla="*/ 9948 w 9948"/>
                <a:gd name="connsiteY5" fmla="*/ 0 h 191502"/>
                <a:gd name="connsiteX6" fmla="*/ 9948 w 9948"/>
                <a:gd name="connsiteY6" fmla="*/ 191502 h 19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1502">
                  <a:moveTo>
                    <a:pt x="9948" y="191502"/>
                  </a:moveTo>
                  <a:lnTo>
                    <a:pt x="4974" y="191502"/>
                  </a:lnTo>
                  <a:cubicBezTo>
                    <a:pt x="2487" y="191502"/>
                    <a:pt x="0" y="187772"/>
                    <a:pt x="0" y="184041"/>
                  </a:cubicBezTo>
                  <a:lnTo>
                    <a:pt x="0" y="7461"/>
                  </a:lnTo>
                  <a:cubicBezTo>
                    <a:pt x="0" y="3731"/>
                    <a:pt x="2487" y="0"/>
                    <a:pt x="4974" y="0"/>
                  </a:cubicBezTo>
                  <a:lnTo>
                    <a:pt x="9948" y="0"/>
                  </a:lnTo>
                  <a:lnTo>
                    <a:pt x="9948" y="191502"/>
                  </a:lnTo>
                  <a:close/>
                </a:path>
              </a:pathLst>
            </a:custGeom>
            <a:grpFill/>
            <a:ln w="19050" cap="flat">
              <a:solidFill>
                <a:srgbClr val="E0D5C6"/>
              </a:solidFill>
              <a:prstDash val="solid"/>
              <a:miter/>
            </a:ln>
          </p:spPr>
          <p:txBody>
            <a:bodyPr rtlCol="0" anchor="ctr"/>
            <a:lstStyle/>
            <a:p>
              <a:endParaRPr lang="nb-NO" dirty="0"/>
            </a:p>
          </p:txBody>
        </p:sp>
        <p:sp>
          <p:nvSpPr>
            <p:cNvPr id="58" name="Frihandsfigur: Form 40">
              <a:extLst>
                <a:ext uri="{FF2B5EF4-FFF2-40B4-BE49-F238E27FC236}">
                  <a16:creationId xmlns:a16="http://schemas.microsoft.com/office/drawing/2014/main" id="{AEC5491D-904B-8A4C-A404-FD77DDC152D8}"/>
                </a:ext>
              </a:extLst>
            </p:cNvPr>
            <p:cNvSpPr/>
            <p:nvPr/>
          </p:nvSpPr>
          <p:spPr>
            <a:xfrm>
              <a:off x="708078" y="2930181"/>
              <a:ext cx="9948" cy="190258"/>
            </a:xfrm>
            <a:custGeom>
              <a:avLst/>
              <a:gdLst>
                <a:gd name="connsiteX0" fmla="*/ 9948 w 9948"/>
                <a:gd name="connsiteY0" fmla="*/ 190259 h 190258"/>
                <a:gd name="connsiteX1" fmla="*/ 4974 w 9948"/>
                <a:gd name="connsiteY1" fmla="*/ 190259 h 190258"/>
                <a:gd name="connsiteX2" fmla="*/ 0 w 9948"/>
                <a:gd name="connsiteY2" fmla="*/ 182798 h 190258"/>
                <a:gd name="connsiteX3" fmla="*/ 0 w 9948"/>
                <a:gd name="connsiteY3" fmla="*/ 7461 h 190258"/>
                <a:gd name="connsiteX4" fmla="*/ 4974 w 9948"/>
                <a:gd name="connsiteY4" fmla="*/ 0 h 190258"/>
                <a:gd name="connsiteX5" fmla="*/ 9948 w 9948"/>
                <a:gd name="connsiteY5" fmla="*/ 0 h 190258"/>
                <a:gd name="connsiteX6" fmla="*/ 9948 w 9948"/>
                <a:gd name="connsiteY6" fmla="*/ 190259 h 19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0258">
                  <a:moveTo>
                    <a:pt x="9948" y="190259"/>
                  </a:moveTo>
                  <a:lnTo>
                    <a:pt x="4974" y="190259"/>
                  </a:lnTo>
                  <a:cubicBezTo>
                    <a:pt x="2487" y="190259"/>
                    <a:pt x="0" y="186528"/>
                    <a:pt x="0" y="182798"/>
                  </a:cubicBezTo>
                  <a:lnTo>
                    <a:pt x="0" y="7461"/>
                  </a:lnTo>
                  <a:cubicBezTo>
                    <a:pt x="0" y="3731"/>
                    <a:pt x="2487" y="0"/>
                    <a:pt x="4974" y="0"/>
                  </a:cubicBezTo>
                  <a:lnTo>
                    <a:pt x="9948" y="0"/>
                  </a:lnTo>
                  <a:lnTo>
                    <a:pt x="9948" y="190259"/>
                  </a:lnTo>
                  <a:close/>
                </a:path>
              </a:pathLst>
            </a:custGeom>
            <a:grpFill/>
            <a:ln w="19050" cap="flat">
              <a:solidFill>
                <a:srgbClr val="E0D5C6"/>
              </a:solidFill>
              <a:prstDash val="solid"/>
              <a:miter/>
            </a:ln>
          </p:spPr>
          <p:txBody>
            <a:bodyPr rtlCol="0" anchor="ctr"/>
            <a:lstStyle/>
            <a:p>
              <a:endParaRPr lang="nb-NO" dirty="0"/>
            </a:p>
          </p:txBody>
        </p:sp>
        <p:sp>
          <p:nvSpPr>
            <p:cNvPr id="59" name="Frihandsfigur: Form 41">
              <a:extLst>
                <a:ext uri="{FF2B5EF4-FFF2-40B4-BE49-F238E27FC236}">
                  <a16:creationId xmlns:a16="http://schemas.microsoft.com/office/drawing/2014/main" id="{37ABAEE0-67A4-2749-9BCF-F982A7FE51F0}"/>
                </a:ext>
              </a:extLst>
            </p:cNvPr>
            <p:cNvSpPr/>
            <p:nvPr/>
          </p:nvSpPr>
          <p:spPr>
            <a:xfrm>
              <a:off x="708078" y="2930181"/>
              <a:ext cx="9948" cy="190258"/>
            </a:xfrm>
            <a:custGeom>
              <a:avLst/>
              <a:gdLst>
                <a:gd name="connsiteX0" fmla="*/ 9948 w 9948"/>
                <a:gd name="connsiteY0" fmla="*/ 190259 h 190258"/>
                <a:gd name="connsiteX1" fmla="*/ 4974 w 9948"/>
                <a:gd name="connsiteY1" fmla="*/ 190259 h 190258"/>
                <a:gd name="connsiteX2" fmla="*/ 0 w 9948"/>
                <a:gd name="connsiteY2" fmla="*/ 182798 h 190258"/>
                <a:gd name="connsiteX3" fmla="*/ 0 w 9948"/>
                <a:gd name="connsiteY3" fmla="*/ 7461 h 190258"/>
                <a:gd name="connsiteX4" fmla="*/ 4974 w 9948"/>
                <a:gd name="connsiteY4" fmla="*/ 0 h 190258"/>
                <a:gd name="connsiteX5" fmla="*/ 9948 w 9948"/>
                <a:gd name="connsiteY5" fmla="*/ 0 h 190258"/>
                <a:gd name="connsiteX6" fmla="*/ 9948 w 9948"/>
                <a:gd name="connsiteY6" fmla="*/ 190259 h 19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0258">
                  <a:moveTo>
                    <a:pt x="9948" y="190259"/>
                  </a:moveTo>
                  <a:lnTo>
                    <a:pt x="4974" y="190259"/>
                  </a:lnTo>
                  <a:cubicBezTo>
                    <a:pt x="2487" y="190259"/>
                    <a:pt x="0" y="186528"/>
                    <a:pt x="0" y="182798"/>
                  </a:cubicBezTo>
                  <a:lnTo>
                    <a:pt x="0" y="7461"/>
                  </a:lnTo>
                  <a:cubicBezTo>
                    <a:pt x="0" y="3731"/>
                    <a:pt x="2487" y="0"/>
                    <a:pt x="4974" y="0"/>
                  </a:cubicBezTo>
                  <a:lnTo>
                    <a:pt x="9948" y="0"/>
                  </a:lnTo>
                  <a:lnTo>
                    <a:pt x="9948" y="190259"/>
                  </a:lnTo>
                  <a:close/>
                </a:path>
              </a:pathLst>
            </a:custGeom>
            <a:grpFill/>
            <a:ln w="19050" cap="flat">
              <a:solidFill>
                <a:srgbClr val="E0D5C6"/>
              </a:solidFill>
              <a:prstDash val="solid"/>
              <a:miter/>
            </a:ln>
          </p:spPr>
          <p:txBody>
            <a:bodyPr rtlCol="0" anchor="ctr"/>
            <a:lstStyle/>
            <a:p>
              <a:endParaRPr lang="nb-NO" dirty="0"/>
            </a:p>
          </p:txBody>
        </p:sp>
        <p:sp>
          <p:nvSpPr>
            <p:cNvPr id="60" name="Frihandsfigur: Form 42">
              <a:extLst>
                <a:ext uri="{FF2B5EF4-FFF2-40B4-BE49-F238E27FC236}">
                  <a16:creationId xmlns:a16="http://schemas.microsoft.com/office/drawing/2014/main" id="{FDECE2C5-681D-0B4D-AAED-843459D8F143}"/>
                </a:ext>
              </a:extLst>
            </p:cNvPr>
            <p:cNvSpPr/>
            <p:nvPr/>
          </p:nvSpPr>
          <p:spPr>
            <a:xfrm>
              <a:off x="2154294" y="2732461"/>
              <a:ext cx="9948" cy="322071"/>
            </a:xfrm>
            <a:custGeom>
              <a:avLst/>
              <a:gdLst>
                <a:gd name="connsiteX0" fmla="*/ 0 w 9948"/>
                <a:gd name="connsiteY0" fmla="*/ 0 h 322071"/>
                <a:gd name="connsiteX1" fmla="*/ 4974 w 9948"/>
                <a:gd name="connsiteY1" fmla="*/ 0 h 322071"/>
                <a:gd name="connsiteX2" fmla="*/ 9948 w 9948"/>
                <a:gd name="connsiteY2" fmla="*/ 7461 h 322071"/>
                <a:gd name="connsiteX3" fmla="*/ 9948 w 9948"/>
                <a:gd name="connsiteY3" fmla="*/ 314611 h 322071"/>
                <a:gd name="connsiteX4" fmla="*/ 4974 w 9948"/>
                <a:gd name="connsiteY4" fmla="*/ 322072 h 322071"/>
                <a:gd name="connsiteX5" fmla="*/ 0 w 9948"/>
                <a:gd name="connsiteY5" fmla="*/ 322072 h 322071"/>
                <a:gd name="connsiteX6" fmla="*/ 0 w 9948"/>
                <a:gd name="connsiteY6" fmla="*/ 0 h 322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322071">
                  <a:moveTo>
                    <a:pt x="0" y="0"/>
                  </a:moveTo>
                  <a:lnTo>
                    <a:pt x="4974" y="0"/>
                  </a:lnTo>
                  <a:cubicBezTo>
                    <a:pt x="7461" y="0"/>
                    <a:pt x="9948" y="3731"/>
                    <a:pt x="9948" y="7461"/>
                  </a:cubicBezTo>
                  <a:lnTo>
                    <a:pt x="9948" y="314611"/>
                  </a:lnTo>
                  <a:cubicBezTo>
                    <a:pt x="9948" y="318342"/>
                    <a:pt x="7461" y="322072"/>
                    <a:pt x="4974" y="322072"/>
                  </a:cubicBezTo>
                  <a:lnTo>
                    <a:pt x="0" y="322072"/>
                  </a:lnTo>
                  <a:lnTo>
                    <a:pt x="0" y="0"/>
                  </a:lnTo>
                  <a:close/>
                </a:path>
              </a:pathLst>
            </a:custGeom>
            <a:grpFill/>
            <a:ln w="19050" cap="flat">
              <a:solidFill>
                <a:srgbClr val="E0D5C6"/>
              </a:solidFill>
              <a:prstDash val="solid"/>
              <a:miter/>
            </a:ln>
          </p:spPr>
          <p:txBody>
            <a:bodyPr rtlCol="0" anchor="ctr"/>
            <a:lstStyle/>
            <a:p>
              <a:endParaRPr lang="nb-NO" dirty="0"/>
            </a:p>
          </p:txBody>
        </p:sp>
        <p:sp>
          <p:nvSpPr>
            <p:cNvPr id="61" name="Frihandsfigur: Form 43">
              <a:extLst>
                <a:ext uri="{FF2B5EF4-FFF2-40B4-BE49-F238E27FC236}">
                  <a16:creationId xmlns:a16="http://schemas.microsoft.com/office/drawing/2014/main" id="{F8805C96-3D09-434F-A5F1-493B8FBEE74B}"/>
                </a:ext>
              </a:extLst>
            </p:cNvPr>
            <p:cNvSpPr/>
            <p:nvPr/>
          </p:nvSpPr>
          <p:spPr>
            <a:xfrm>
              <a:off x="2154294" y="2732461"/>
              <a:ext cx="9948" cy="322071"/>
            </a:xfrm>
            <a:custGeom>
              <a:avLst/>
              <a:gdLst>
                <a:gd name="connsiteX0" fmla="*/ 0 w 9948"/>
                <a:gd name="connsiteY0" fmla="*/ 0 h 322071"/>
                <a:gd name="connsiteX1" fmla="*/ 4974 w 9948"/>
                <a:gd name="connsiteY1" fmla="*/ 0 h 322071"/>
                <a:gd name="connsiteX2" fmla="*/ 9948 w 9948"/>
                <a:gd name="connsiteY2" fmla="*/ 7461 h 322071"/>
                <a:gd name="connsiteX3" fmla="*/ 9948 w 9948"/>
                <a:gd name="connsiteY3" fmla="*/ 314611 h 322071"/>
                <a:gd name="connsiteX4" fmla="*/ 4974 w 9948"/>
                <a:gd name="connsiteY4" fmla="*/ 322072 h 322071"/>
                <a:gd name="connsiteX5" fmla="*/ 0 w 9948"/>
                <a:gd name="connsiteY5" fmla="*/ 322072 h 322071"/>
                <a:gd name="connsiteX6" fmla="*/ 0 w 9948"/>
                <a:gd name="connsiteY6" fmla="*/ 0 h 322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322071">
                  <a:moveTo>
                    <a:pt x="0" y="0"/>
                  </a:moveTo>
                  <a:lnTo>
                    <a:pt x="4974" y="0"/>
                  </a:lnTo>
                  <a:cubicBezTo>
                    <a:pt x="7461" y="0"/>
                    <a:pt x="9948" y="3731"/>
                    <a:pt x="9948" y="7461"/>
                  </a:cubicBezTo>
                  <a:lnTo>
                    <a:pt x="9948" y="314611"/>
                  </a:lnTo>
                  <a:cubicBezTo>
                    <a:pt x="9948" y="318342"/>
                    <a:pt x="7461" y="322072"/>
                    <a:pt x="4974" y="322072"/>
                  </a:cubicBezTo>
                  <a:lnTo>
                    <a:pt x="0" y="322072"/>
                  </a:lnTo>
                  <a:lnTo>
                    <a:pt x="0" y="0"/>
                  </a:lnTo>
                  <a:close/>
                </a:path>
              </a:pathLst>
            </a:custGeom>
            <a:grpFill/>
            <a:ln w="19050" cap="flat">
              <a:solidFill>
                <a:srgbClr val="E0D5C6"/>
              </a:solidFill>
              <a:prstDash val="solid"/>
              <a:miter/>
            </a:ln>
          </p:spPr>
          <p:txBody>
            <a:bodyPr rtlCol="0" anchor="ctr"/>
            <a:lstStyle/>
            <a:p>
              <a:endParaRPr lang="nb-NO" dirty="0"/>
            </a:p>
          </p:txBody>
        </p:sp>
      </p:grpSp>
      <p:sp>
        <p:nvSpPr>
          <p:cNvPr id="62" name="Picture Placeholder 88">
            <a:extLst>
              <a:ext uri="{FF2B5EF4-FFF2-40B4-BE49-F238E27FC236}">
                <a16:creationId xmlns:a16="http://schemas.microsoft.com/office/drawing/2014/main" id="{E8852CCD-3E60-C84A-B0BA-A007C6A4C5F3}"/>
              </a:ext>
            </a:extLst>
          </p:cNvPr>
          <p:cNvSpPr>
            <a:spLocks noGrp="1"/>
          </p:cNvSpPr>
          <p:nvPr>
            <p:ph type="pic" sz="quarter" idx="20" hasCustomPrompt="1"/>
          </p:nvPr>
        </p:nvSpPr>
        <p:spPr>
          <a:xfrm>
            <a:off x="1824834" y="1987758"/>
            <a:ext cx="1630691" cy="3492000"/>
          </a:xfrm>
          <a:custGeom>
            <a:avLst/>
            <a:gdLst>
              <a:gd name="connsiteX0" fmla="*/ 229401 w 2335105"/>
              <a:gd name="connsiteY0" fmla="*/ 0 h 5045586"/>
              <a:gd name="connsiteX1" fmla="*/ 518773 w 2335105"/>
              <a:gd name="connsiteY1" fmla="*/ 0 h 5045586"/>
              <a:gd name="connsiteX2" fmla="*/ 518773 w 2335105"/>
              <a:gd name="connsiteY2" fmla="*/ 89696 h 5045586"/>
              <a:gd name="connsiteX3" fmla="*/ 618687 w 2335105"/>
              <a:gd name="connsiteY3" fmla="*/ 189610 h 5045586"/>
              <a:gd name="connsiteX4" fmla="*/ 1716417 w 2335105"/>
              <a:gd name="connsiteY4" fmla="*/ 189610 h 5045586"/>
              <a:gd name="connsiteX5" fmla="*/ 1816331 w 2335105"/>
              <a:gd name="connsiteY5" fmla="*/ 89696 h 5045586"/>
              <a:gd name="connsiteX6" fmla="*/ 1816331 w 2335105"/>
              <a:gd name="connsiteY6" fmla="*/ 0 h 5045586"/>
              <a:gd name="connsiteX7" fmla="*/ 2105704 w 2335105"/>
              <a:gd name="connsiteY7" fmla="*/ 0 h 5045586"/>
              <a:gd name="connsiteX8" fmla="*/ 2335105 w 2335105"/>
              <a:gd name="connsiteY8" fmla="*/ 229401 h 5045586"/>
              <a:gd name="connsiteX9" fmla="*/ 2335105 w 2335105"/>
              <a:gd name="connsiteY9" fmla="*/ 4816185 h 5045586"/>
              <a:gd name="connsiteX10" fmla="*/ 2105704 w 2335105"/>
              <a:gd name="connsiteY10" fmla="*/ 5045586 h 5045586"/>
              <a:gd name="connsiteX11" fmla="*/ 229401 w 2335105"/>
              <a:gd name="connsiteY11" fmla="*/ 5045586 h 5045586"/>
              <a:gd name="connsiteX12" fmla="*/ 0 w 2335105"/>
              <a:gd name="connsiteY12" fmla="*/ 4816185 h 5045586"/>
              <a:gd name="connsiteX13" fmla="*/ 0 w 2335105"/>
              <a:gd name="connsiteY13" fmla="*/ 229401 h 5045586"/>
              <a:gd name="connsiteX14" fmla="*/ 229401 w 2335105"/>
              <a:gd name="connsiteY14" fmla="*/ 0 h 5045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35105" h="5045586">
                <a:moveTo>
                  <a:pt x="229401" y="0"/>
                </a:moveTo>
                <a:lnTo>
                  <a:pt x="518773" y="0"/>
                </a:lnTo>
                <a:lnTo>
                  <a:pt x="518773" y="89696"/>
                </a:lnTo>
                <a:cubicBezTo>
                  <a:pt x="518773" y="144877"/>
                  <a:pt x="563506" y="189610"/>
                  <a:pt x="618687" y="189610"/>
                </a:cubicBezTo>
                <a:lnTo>
                  <a:pt x="1716417" y="189610"/>
                </a:lnTo>
                <a:cubicBezTo>
                  <a:pt x="1771598" y="189610"/>
                  <a:pt x="1816331" y="144877"/>
                  <a:pt x="1816331" y="89696"/>
                </a:cubicBezTo>
                <a:lnTo>
                  <a:pt x="1816331" y="0"/>
                </a:lnTo>
                <a:lnTo>
                  <a:pt x="2105704" y="0"/>
                </a:lnTo>
                <a:cubicBezTo>
                  <a:pt x="2232399" y="0"/>
                  <a:pt x="2335105" y="102706"/>
                  <a:pt x="2335105" y="229401"/>
                </a:cubicBezTo>
                <a:lnTo>
                  <a:pt x="2335105" y="4816185"/>
                </a:lnTo>
                <a:cubicBezTo>
                  <a:pt x="2335105" y="4942880"/>
                  <a:pt x="2232399" y="5045586"/>
                  <a:pt x="2105704" y="5045586"/>
                </a:cubicBezTo>
                <a:lnTo>
                  <a:pt x="229401" y="5045586"/>
                </a:lnTo>
                <a:cubicBezTo>
                  <a:pt x="102706" y="5045586"/>
                  <a:pt x="0" y="4942880"/>
                  <a:pt x="0" y="4816185"/>
                </a:cubicBezTo>
                <a:lnTo>
                  <a:pt x="0" y="229401"/>
                </a:lnTo>
                <a:cubicBezTo>
                  <a:pt x="0" y="102706"/>
                  <a:pt x="102706" y="0"/>
                  <a:pt x="229401" y="0"/>
                </a:cubicBezTo>
                <a:close/>
              </a:path>
            </a:pathLst>
          </a:custGeom>
          <a:solidFill>
            <a:schemeClr val="bg1"/>
          </a:solidFill>
          <a:ln w="19050">
            <a:solidFill>
              <a:srgbClr val="E3D9CC"/>
            </a:solidFill>
          </a:ln>
        </p:spPr>
        <p:txBody>
          <a:bodyPr wrap="square" lIns="180000" tIns="180000" rIns="180000" bIns="180000" anchor="ctr" anchorCtr="1">
            <a:noAutofit/>
          </a:bodyPr>
          <a:lstStyle>
            <a:lvl1pPr marL="0" indent="0" algn="ctr">
              <a:buFontTx/>
              <a:buNone/>
              <a:defRPr sz="1500" b="0" i="0">
                <a:latin typeface="+mj-lt"/>
              </a:defRPr>
            </a:lvl1pPr>
          </a:lstStyle>
          <a:p>
            <a:pPr lvl="0"/>
            <a:r>
              <a:rPr lang="nb-NO" dirty="0"/>
              <a:t>Bilde</a:t>
            </a:r>
          </a:p>
        </p:txBody>
      </p:sp>
    </p:spTree>
    <p:extLst>
      <p:ext uri="{BB962C8B-B14F-4D97-AF65-F5344CB8AC3E}">
        <p14:creationId xmlns:p14="http://schemas.microsoft.com/office/powerpoint/2010/main" val="21750932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Devices Mobilex2 on beige">
    <p:bg>
      <p:bgPr>
        <a:solidFill>
          <a:srgbClr val="F5F3F0"/>
        </a:solidFill>
        <a:effectLst/>
      </p:bgPr>
    </p:bg>
    <p:spTree>
      <p:nvGrpSpPr>
        <p:cNvPr id="1" name=""/>
        <p:cNvGrpSpPr/>
        <p:nvPr/>
      </p:nvGrpSpPr>
      <p:grpSpPr>
        <a:xfrm>
          <a:off x="0" y="0"/>
          <a:ext cx="0" cy="0"/>
          <a:chOff x="0" y="0"/>
          <a:chExt cx="0" cy="0"/>
        </a:xfrm>
      </p:grpSpPr>
      <p:sp>
        <p:nvSpPr>
          <p:cNvPr id="47" name="Platshållare för text 8">
            <a:extLst>
              <a:ext uri="{FF2B5EF4-FFF2-40B4-BE49-F238E27FC236}">
                <a16:creationId xmlns:a16="http://schemas.microsoft.com/office/drawing/2014/main" id="{DC59E1E2-0753-924F-BA44-504CFBCC5088}"/>
              </a:ext>
            </a:extLst>
          </p:cNvPr>
          <p:cNvSpPr>
            <a:spLocks noGrp="1"/>
          </p:cNvSpPr>
          <p:nvPr>
            <p:ph type="body" sz="quarter" idx="13"/>
          </p:nvPr>
        </p:nvSpPr>
        <p:spPr>
          <a:xfrm>
            <a:off x="695324" y="2458229"/>
            <a:ext cx="4639291" cy="3088620"/>
          </a:xfrm>
          <a:prstGeom prst="rect">
            <a:avLst/>
          </a:prstGeom>
        </p:spPr>
        <p:txBody>
          <a:bodyPr/>
          <a:lstStyle>
            <a:lvl1pPr marL="0" indent="0">
              <a:lnSpc>
                <a:spcPct val="100000"/>
              </a:lnSpc>
              <a:buNone/>
              <a:defRPr>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2" name="Title 1">
            <a:extLst>
              <a:ext uri="{FF2B5EF4-FFF2-40B4-BE49-F238E27FC236}">
                <a16:creationId xmlns:a16="http://schemas.microsoft.com/office/drawing/2014/main" id="{E5EEEFE5-DC2B-7646-9A3F-3A03279CC053}"/>
              </a:ext>
            </a:extLst>
          </p:cNvPr>
          <p:cNvSpPr>
            <a:spLocks noGrp="1"/>
          </p:cNvSpPr>
          <p:nvPr>
            <p:ph type="title"/>
          </p:nvPr>
        </p:nvSpPr>
        <p:spPr>
          <a:xfrm>
            <a:off x="681717" y="966220"/>
            <a:ext cx="4652897" cy="1227362"/>
          </a:xfrm>
          <a:prstGeom prst="rect">
            <a:avLst/>
          </a:prstGeom>
        </p:spPr>
        <p:txBody>
          <a:bodyPr anchor="b"/>
          <a:lstStyle>
            <a:lvl1pPr>
              <a:defRPr sz="3600">
                <a:solidFill>
                  <a:schemeClr val="tx1"/>
                </a:solidFill>
              </a:defRPr>
            </a:lvl1pPr>
          </a:lstStyle>
          <a:p>
            <a:r>
              <a:rPr lang="en-US"/>
              <a:t>Click to edit Master title style</a:t>
            </a:r>
            <a:endParaRPr lang="nb-NO" dirty="0"/>
          </a:p>
        </p:txBody>
      </p:sp>
      <p:grpSp>
        <p:nvGrpSpPr>
          <p:cNvPr id="83" name="Group 82">
            <a:extLst>
              <a:ext uri="{FF2B5EF4-FFF2-40B4-BE49-F238E27FC236}">
                <a16:creationId xmlns:a16="http://schemas.microsoft.com/office/drawing/2014/main" id="{A3EC31D7-9264-9945-81EE-D605304BB8AB}"/>
              </a:ext>
            </a:extLst>
          </p:cNvPr>
          <p:cNvGrpSpPr/>
          <p:nvPr userDrawn="1"/>
        </p:nvGrpSpPr>
        <p:grpSpPr>
          <a:xfrm>
            <a:off x="6410052" y="515312"/>
            <a:ext cx="2950391" cy="5820157"/>
            <a:chOff x="708078" y="2065933"/>
            <a:chExt cx="1456164" cy="2872535"/>
          </a:xfrm>
          <a:solidFill>
            <a:srgbClr val="F5F3F0"/>
          </a:solidFill>
        </p:grpSpPr>
        <p:sp>
          <p:nvSpPr>
            <p:cNvPr id="84" name="Frihandsfigur: Form 31">
              <a:extLst>
                <a:ext uri="{FF2B5EF4-FFF2-40B4-BE49-F238E27FC236}">
                  <a16:creationId xmlns:a16="http://schemas.microsoft.com/office/drawing/2014/main" id="{8E4AE68A-ED61-2341-9E5E-458E1636FE18}"/>
                </a:ext>
              </a:extLst>
            </p:cNvPr>
            <p:cNvSpPr/>
            <p:nvPr userDrawn="1"/>
          </p:nvSpPr>
          <p:spPr>
            <a:xfrm>
              <a:off x="725487" y="2065933"/>
              <a:ext cx="1421345" cy="2872535"/>
            </a:xfrm>
            <a:custGeom>
              <a:avLst/>
              <a:gdLst>
                <a:gd name="connsiteX0" fmla="*/ 1330568 w 1421345"/>
                <a:gd name="connsiteY0" fmla="*/ 2681033 h 2872534"/>
                <a:gd name="connsiteX1" fmla="*/ 1218651 w 1421345"/>
                <a:gd name="connsiteY1" fmla="*/ 2792949 h 2872534"/>
                <a:gd name="connsiteX2" fmla="*/ 196476 w 1421345"/>
                <a:gd name="connsiteY2" fmla="*/ 2792949 h 2872534"/>
                <a:gd name="connsiteX3" fmla="*/ 84559 w 1421345"/>
                <a:gd name="connsiteY3" fmla="*/ 2681033 h 2872534"/>
                <a:gd name="connsiteX4" fmla="*/ 84559 w 1421345"/>
                <a:gd name="connsiteY4" fmla="*/ 200207 h 2872534"/>
                <a:gd name="connsiteX5" fmla="*/ 196476 w 1421345"/>
                <a:gd name="connsiteY5" fmla="*/ 88290 h 2872534"/>
                <a:gd name="connsiteX6" fmla="*/ 334507 w 1421345"/>
                <a:gd name="connsiteY6" fmla="*/ 88290 h 2872534"/>
                <a:gd name="connsiteX7" fmla="*/ 351917 w 1421345"/>
                <a:gd name="connsiteY7" fmla="*/ 105699 h 2872534"/>
                <a:gd name="connsiteX8" fmla="*/ 351917 w 1421345"/>
                <a:gd name="connsiteY8" fmla="*/ 119378 h 2872534"/>
                <a:gd name="connsiteX9" fmla="*/ 419067 w 1421345"/>
                <a:gd name="connsiteY9" fmla="*/ 186528 h 2872534"/>
                <a:gd name="connsiteX10" fmla="*/ 996061 w 1421345"/>
                <a:gd name="connsiteY10" fmla="*/ 186528 h 2872534"/>
                <a:gd name="connsiteX11" fmla="*/ 1063211 w 1421345"/>
                <a:gd name="connsiteY11" fmla="*/ 119378 h 2872534"/>
                <a:gd name="connsiteX12" fmla="*/ 1063211 w 1421345"/>
                <a:gd name="connsiteY12" fmla="*/ 105699 h 2872534"/>
                <a:gd name="connsiteX13" fmla="*/ 1080620 w 1421345"/>
                <a:gd name="connsiteY13" fmla="*/ 88290 h 2872534"/>
                <a:gd name="connsiteX14" fmla="*/ 1218651 w 1421345"/>
                <a:gd name="connsiteY14" fmla="*/ 88290 h 2872534"/>
                <a:gd name="connsiteX15" fmla="*/ 1330568 w 1421345"/>
                <a:gd name="connsiteY15" fmla="*/ 200207 h 2872534"/>
                <a:gd name="connsiteX16" fmla="*/ 1330568 w 1421345"/>
                <a:gd name="connsiteY16" fmla="*/ 2681033 h 2872534"/>
                <a:gd name="connsiteX17" fmla="*/ 1224869 w 1421345"/>
                <a:gd name="connsiteY17" fmla="*/ 0 h 2872534"/>
                <a:gd name="connsiteX18" fmla="*/ 196476 w 1421345"/>
                <a:gd name="connsiteY18" fmla="*/ 0 h 2872534"/>
                <a:gd name="connsiteX19" fmla="*/ 0 w 1421345"/>
                <a:gd name="connsiteY19" fmla="*/ 196476 h 2872534"/>
                <a:gd name="connsiteX20" fmla="*/ 0 w 1421345"/>
                <a:gd name="connsiteY20" fmla="*/ 2676058 h 2872534"/>
                <a:gd name="connsiteX21" fmla="*/ 196476 w 1421345"/>
                <a:gd name="connsiteY21" fmla="*/ 2872535 h 2872534"/>
                <a:gd name="connsiteX22" fmla="*/ 1224869 w 1421345"/>
                <a:gd name="connsiteY22" fmla="*/ 2872535 h 2872534"/>
                <a:gd name="connsiteX23" fmla="*/ 1421345 w 1421345"/>
                <a:gd name="connsiteY23" fmla="*/ 2676058 h 2872534"/>
                <a:gd name="connsiteX24" fmla="*/ 1421345 w 1421345"/>
                <a:gd name="connsiteY24" fmla="*/ 196476 h 2872534"/>
                <a:gd name="connsiteX25" fmla="*/ 1224869 w 1421345"/>
                <a:gd name="connsiteY25" fmla="*/ 0 h 2872534"/>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063211 w 1421345"/>
                <a:gd name="connsiteY12" fmla="*/ 105699 h 2872535"/>
                <a:gd name="connsiteX13" fmla="*/ 1166448 w 1421345"/>
                <a:gd name="connsiteY13" fmla="*/ 322667 h 2872535"/>
                <a:gd name="connsiteX14" fmla="*/ 1218651 w 1421345"/>
                <a:gd name="connsiteY14" fmla="*/ 88290 h 2872535"/>
                <a:gd name="connsiteX15" fmla="*/ 1330568 w 1421345"/>
                <a:gd name="connsiteY15" fmla="*/ 200207 h 2872535"/>
                <a:gd name="connsiteX16" fmla="*/ 1330568 w 1421345"/>
                <a:gd name="connsiteY16" fmla="*/ 2681033 h 2872535"/>
                <a:gd name="connsiteX17" fmla="*/ 1224869 w 1421345"/>
                <a:gd name="connsiteY17" fmla="*/ 0 h 2872535"/>
                <a:gd name="connsiteX18" fmla="*/ 196476 w 1421345"/>
                <a:gd name="connsiteY18" fmla="*/ 0 h 2872535"/>
                <a:gd name="connsiteX19" fmla="*/ 0 w 1421345"/>
                <a:gd name="connsiteY19" fmla="*/ 196476 h 2872535"/>
                <a:gd name="connsiteX20" fmla="*/ 0 w 1421345"/>
                <a:gd name="connsiteY20" fmla="*/ 2676058 h 2872535"/>
                <a:gd name="connsiteX21" fmla="*/ 196476 w 1421345"/>
                <a:gd name="connsiteY21" fmla="*/ 2872535 h 2872535"/>
                <a:gd name="connsiteX22" fmla="*/ 1224869 w 1421345"/>
                <a:gd name="connsiteY22" fmla="*/ 2872535 h 2872535"/>
                <a:gd name="connsiteX23" fmla="*/ 1421345 w 1421345"/>
                <a:gd name="connsiteY23" fmla="*/ 2676058 h 2872535"/>
                <a:gd name="connsiteX24" fmla="*/ 1421345 w 1421345"/>
                <a:gd name="connsiteY24" fmla="*/ 196476 h 2872535"/>
                <a:gd name="connsiteX25" fmla="*/ 1224869 w 1421345"/>
                <a:gd name="connsiteY25"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063211 w 1421345"/>
                <a:gd name="connsiteY12" fmla="*/ 105699 h 2872535"/>
                <a:gd name="connsiteX13" fmla="*/ 1166448 w 1421345"/>
                <a:gd name="connsiteY13" fmla="*/ 322667 h 2872535"/>
                <a:gd name="connsiteX14" fmla="*/ 1330568 w 1421345"/>
                <a:gd name="connsiteY14" fmla="*/ 200207 h 2872535"/>
                <a:gd name="connsiteX15" fmla="*/ 1330568 w 1421345"/>
                <a:gd name="connsiteY15" fmla="*/ 2681033 h 2872535"/>
                <a:gd name="connsiteX16" fmla="*/ 1224869 w 1421345"/>
                <a:gd name="connsiteY16" fmla="*/ 0 h 2872535"/>
                <a:gd name="connsiteX17" fmla="*/ 196476 w 1421345"/>
                <a:gd name="connsiteY17" fmla="*/ 0 h 2872535"/>
                <a:gd name="connsiteX18" fmla="*/ 0 w 1421345"/>
                <a:gd name="connsiteY18" fmla="*/ 196476 h 2872535"/>
                <a:gd name="connsiteX19" fmla="*/ 0 w 1421345"/>
                <a:gd name="connsiteY19" fmla="*/ 2676058 h 2872535"/>
                <a:gd name="connsiteX20" fmla="*/ 196476 w 1421345"/>
                <a:gd name="connsiteY20" fmla="*/ 2872535 h 2872535"/>
                <a:gd name="connsiteX21" fmla="*/ 1224869 w 1421345"/>
                <a:gd name="connsiteY21" fmla="*/ 2872535 h 2872535"/>
                <a:gd name="connsiteX22" fmla="*/ 1421345 w 1421345"/>
                <a:gd name="connsiteY22" fmla="*/ 2676058 h 2872535"/>
                <a:gd name="connsiteX23" fmla="*/ 1421345 w 1421345"/>
                <a:gd name="connsiteY23" fmla="*/ 196476 h 2872535"/>
                <a:gd name="connsiteX24" fmla="*/ 1224869 w 1421345"/>
                <a:gd name="connsiteY24" fmla="*/ 0 h 2872535"/>
                <a:gd name="connsiteX0" fmla="*/ 1330568 w 1421345"/>
                <a:gd name="connsiteY0" fmla="*/ 2695887 h 2887389"/>
                <a:gd name="connsiteX1" fmla="*/ 1218651 w 1421345"/>
                <a:gd name="connsiteY1" fmla="*/ 2807803 h 2887389"/>
                <a:gd name="connsiteX2" fmla="*/ 196476 w 1421345"/>
                <a:gd name="connsiteY2" fmla="*/ 2807803 h 2887389"/>
                <a:gd name="connsiteX3" fmla="*/ 84559 w 1421345"/>
                <a:gd name="connsiteY3" fmla="*/ 2695887 h 2887389"/>
                <a:gd name="connsiteX4" fmla="*/ 84559 w 1421345"/>
                <a:gd name="connsiteY4" fmla="*/ 215061 h 2887389"/>
                <a:gd name="connsiteX5" fmla="*/ 196476 w 1421345"/>
                <a:gd name="connsiteY5" fmla="*/ 103144 h 2887389"/>
                <a:gd name="connsiteX6" fmla="*/ 334507 w 1421345"/>
                <a:gd name="connsiteY6" fmla="*/ 103144 h 2887389"/>
                <a:gd name="connsiteX7" fmla="*/ 351917 w 1421345"/>
                <a:gd name="connsiteY7" fmla="*/ 120553 h 2887389"/>
                <a:gd name="connsiteX8" fmla="*/ 351917 w 1421345"/>
                <a:gd name="connsiteY8" fmla="*/ 134232 h 2887389"/>
                <a:gd name="connsiteX9" fmla="*/ 419067 w 1421345"/>
                <a:gd name="connsiteY9" fmla="*/ 201382 h 2887389"/>
                <a:gd name="connsiteX10" fmla="*/ 996061 w 1421345"/>
                <a:gd name="connsiteY10" fmla="*/ 201382 h 2887389"/>
                <a:gd name="connsiteX11" fmla="*/ 1063211 w 1421345"/>
                <a:gd name="connsiteY11" fmla="*/ 134232 h 2887389"/>
                <a:gd name="connsiteX12" fmla="*/ 1063211 w 1421345"/>
                <a:gd name="connsiteY12" fmla="*/ 120553 h 2887389"/>
                <a:gd name="connsiteX13" fmla="*/ 1330568 w 1421345"/>
                <a:gd name="connsiteY13" fmla="*/ 215061 h 2887389"/>
                <a:gd name="connsiteX14" fmla="*/ 1330568 w 1421345"/>
                <a:gd name="connsiteY14" fmla="*/ 2695887 h 2887389"/>
                <a:gd name="connsiteX15" fmla="*/ 1224869 w 1421345"/>
                <a:gd name="connsiteY15" fmla="*/ 14854 h 2887389"/>
                <a:gd name="connsiteX16" fmla="*/ 196476 w 1421345"/>
                <a:gd name="connsiteY16" fmla="*/ 14854 h 2887389"/>
                <a:gd name="connsiteX17" fmla="*/ 0 w 1421345"/>
                <a:gd name="connsiteY17" fmla="*/ 211330 h 2887389"/>
                <a:gd name="connsiteX18" fmla="*/ 0 w 1421345"/>
                <a:gd name="connsiteY18" fmla="*/ 2690912 h 2887389"/>
                <a:gd name="connsiteX19" fmla="*/ 196476 w 1421345"/>
                <a:gd name="connsiteY19" fmla="*/ 2887389 h 2887389"/>
                <a:gd name="connsiteX20" fmla="*/ 1224869 w 1421345"/>
                <a:gd name="connsiteY20" fmla="*/ 2887389 h 2887389"/>
                <a:gd name="connsiteX21" fmla="*/ 1421345 w 1421345"/>
                <a:gd name="connsiteY21" fmla="*/ 2690912 h 2887389"/>
                <a:gd name="connsiteX22" fmla="*/ 1421345 w 1421345"/>
                <a:gd name="connsiteY22" fmla="*/ 211330 h 2887389"/>
                <a:gd name="connsiteX23" fmla="*/ 1224869 w 1421345"/>
                <a:gd name="connsiteY23" fmla="*/ 14854 h 2887389"/>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063211 w 1421345"/>
                <a:gd name="connsiteY12" fmla="*/ 105699 h 2872535"/>
                <a:gd name="connsiteX13" fmla="*/ 1330568 w 1421345"/>
                <a:gd name="connsiteY13" fmla="*/ 2681033 h 2872535"/>
                <a:gd name="connsiteX14" fmla="*/ 1224869 w 1421345"/>
                <a:gd name="connsiteY14" fmla="*/ 0 h 2872535"/>
                <a:gd name="connsiteX15" fmla="*/ 196476 w 1421345"/>
                <a:gd name="connsiteY15" fmla="*/ 0 h 2872535"/>
                <a:gd name="connsiteX16" fmla="*/ 0 w 1421345"/>
                <a:gd name="connsiteY16" fmla="*/ 196476 h 2872535"/>
                <a:gd name="connsiteX17" fmla="*/ 0 w 1421345"/>
                <a:gd name="connsiteY17" fmla="*/ 2676058 h 2872535"/>
                <a:gd name="connsiteX18" fmla="*/ 196476 w 1421345"/>
                <a:gd name="connsiteY18" fmla="*/ 2872535 h 2872535"/>
                <a:gd name="connsiteX19" fmla="*/ 1224869 w 1421345"/>
                <a:gd name="connsiteY19" fmla="*/ 2872535 h 2872535"/>
                <a:gd name="connsiteX20" fmla="*/ 1421345 w 1421345"/>
                <a:gd name="connsiteY20" fmla="*/ 2676058 h 2872535"/>
                <a:gd name="connsiteX21" fmla="*/ 1421345 w 1421345"/>
                <a:gd name="connsiteY21" fmla="*/ 196476 h 2872535"/>
                <a:gd name="connsiteX22" fmla="*/ 1224869 w 1421345"/>
                <a:gd name="connsiteY22"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330568 w 1421345"/>
                <a:gd name="connsiteY12" fmla="*/ 2681033 h 2872535"/>
                <a:gd name="connsiteX13" fmla="*/ 1224869 w 1421345"/>
                <a:gd name="connsiteY13" fmla="*/ 0 h 2872535"/>
                <a:gd name="connsiteX14" fmla="*/ 196476 w 1421345"/>
                <a:gd name="connsiteY14" fmla="*/ 0 h 2872535"/>
                <a:gd name="connsiteX15" fmla="*/ 0 w 1421345"/>
                <a:gd name="connsiteY15" fmla="*/ 196476 h 2872535"/>
                <a:gd name="connsiteX16" fmla="*/ 0 w 1421345"/>
                <a:gd name="connsiteY16" fmla="*/ 2676058 h 2872535"/>
                <a:gd name="connsiteX17" fmla="*/ 196476 w 1421345"/>
                <a:gd name="connsiteY17" fmla="*/ 2872535 h 2872535"/>
                <a:gd name="connsiteX18" fmla="*/ 1224869 w 1421345"/>
                <a:gd name="connsiteY18" fmla="*/ 2872535 h 2872535"/>
                <a:gd name="connsiteX19" fmla="*/ 1421345 w 1421345"/>
                <a:gd name="connsiteY19" fmla="*/ 2676058 h 2872535"/>
                <a:gd name="connsiteX20" fmla="*/ 1421345 w 1421345"/>
                <a:gd name="connsiteY20" fmla="*/ 196476 h 2872535"/>
                <a:gd name="connsiteX21" fmla="*/ 1224869 w 1421345"/>
                <a:gd name="connsiteY21"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1063211 w 1421345"/>
                <a:gd name="connsiteY10" fmla="*/ 119378 h 2872535"/>
                <a:gd name="connsiteX11" fmla="*/ 1330568 w 1421345"/>
                <a:gd name="connsiteY11" fmla="*/ 2681033 h 2872535"/>
                <a:gd name="connsiteX12" fmla="*/ 1224869 w 1421345"/>
                <a:gd name="connsiteY12" fmla="*/ 0 h 2872535"/>
                <a:gd name="connsiteX13" fmla="*/ 196476 w 1421345"/>
                <a:gd name="connsiteY13" fmla="*/ 0 h 2872535"/>
                <a:gd name="connsiteX14" fmla="*/ 0 w 1421345"/>
                <a:gd name="connsiteY14" fmla="*/ 196476 h 2872535"/>
                <a:gd name="connsiteX15" fmla="*/ 0 w 1421345"/>
                <a:gd name="connsiteY15" fmla="*/ 2676058 h 2872535"/>
                <a:gd name="connsiteX16" fmla="*/ 196476 w 1421345"/>
                <a:gd name="connsiteY16" fmla="*/ 2872535 h 2872535"/>
                <a:gd name="connsiteX17" fmla="*/ 1224869 w 1421345"/>
                <a:gd name="connsiteY17" fmla="*/ 2872535 h 2872535"/>
                <a:gd name="connsiteX18" fmla="*/ 1421345 w 1421345"/>
                <a:gd name="connsiteY18" fmla="*/ 2676058 h 2872535"/>
                <a:gd name="connsiteX19" fmla="*/ 1421345 w 1421345"/>
                <a:gd name="connsiteY19" fmla="*/ 196476 h 2872535"/>
                <a:gd name="connsiteX20" fmla="*/ 1224869 w 1421345"/>
                <a:gd name="connsiteY20"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1330568 w 1421345"/>
                <a:gd name="connsiteY10" fmla="*/ 2681033 h 2872535"/>
                <a:gd name="connsiteX11" fmla="*/ 1224869 w 1421345"/>
                <a:gd name="connsiteY11" fmla="*/ 0 h 2872535"/>
                <a:gd name="connsiteX12" fmla="*/ 196476 w 1421345"/>
                <a:gd name="connsiteY12" fmla="*/ 0 h 2872535"/>
                <a:gd name="connsiteX13" fmla="*/ 0 w 1421345"/>
                <a:gd name="connsiteY13" fmla="*/ 196476 h 2872535"/>
                <a:gd name="connsiteX14" fmla="*/ 0 w 1421345"/>
                <a:gd name="connsiteY14" fmla="*/ 2676058 h 2872535"/>
                <a:gd name="connsiteX15" fmla="*/ 196476 w 1421345"/>
                <a:gd name="connsiteY15" fmla="*/ 2872535 h 2872535"/>
                <a:gd name="connsiteX16" fmla="*/ 1224869 w 1421345"/>
                <a:gd name="connsiteY16" fmla="*/ 2872535 h 2872535"/>
                <a:gd name="connsiteX17" fmla="*/ 1421345 w 1421345"/>
                <a:gd name="connsiteY17" fmla="*/ 2676058 h 2872535"/>
                <a:gd name="connsiteX18" fmla="*/ 1421345 w 1421345"/>
                <a:gd name="connsiteY18" fmla="*/ 196476 h 2872535"/>
                <a:gd name="connsiteX19" fmla="*/ 1224869 w 1421345"/>
                <a:gd name="connsiteY19"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1330568 w 1421345"/>
                <a:gd name="connsiteY9" fmla="*/ 2681033 h 2872535"/>
                <a:gd name="connsiteX10" fmla="*/ 1224869 w 1421345"/>
                <a:gd name="connsiteY10" fmla="*/ 0 h 2872535"/>
                <a:gd name="connsiteX11" fmla="*/ 196476 w 1421345"/>
                <a:gd name="connsiteY11" fmla="*/ 0 h 2872535"/>
                <a:gd name="connsiteX12" fmla="*/ 0 w 1421345"/>
                <a:gd name="connsiteY12" fmla="*/ 196476 h 2872535"/>
                <a:gd name="connsiteX13" fmla="*/ 0 w 1421345"/>
                <a:gd name="connsiteY13" fmla="*/ 2676058 h 2872535"/>
                <a:gd name="connsiteX14" fmla="*/ 196476 w 1421345"/>
                <a:gd name="connsiteY14" fmla="*/ 2872535 h 2872535"/>
                <a:gd name="connsiteX15" fmla="*/ 1224869 w 1421345"/>
                <a:gd name="connsiteY15" fmla="*/ 2872535 h 2872535"/>
                <a:gd name="connsiteX16" fmla="*/ 1421345 w 1421345"/>
                <a:gd name="connsiteY16" fmla="*/ 2676058 h 2872535"/>
                <a:gd name="connsiteX17" fmla="*/ 1421345 w 1421345"/>
                <a:gd name="connsiteY17" fmla="*/ 196476 h 2872535"/>
                <a:gd name="connsiteX18" fmla="*/ 1224869 w 1421345"/>
                <a:gd name="connsiteY18"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1330568 w 1421345"/>
                <a:gd name="connsiteY8" fmla="*/ 2681033 h 2872535"/>
                <a:gd name="connsiteX9" fmla="*/ 1224869 w 1421345"/>
                <a:gd name="connsiteY9" fmla="*/ 0 h 2872535"/>
                <a:gd name="connsiteX10" fmla="*/ 196476 w 1421345"/>
                <a:gd name="connsiteY10" fmla="*/ 0 h 2872535"/>
                <a:gd name="connsiteX11" fmla="*/ 0 w 1421345"/>
                <a:gd name="connsiteY11" fmla="*/ 196476 h 2872535"/>
                <a:gd name="connsiteX12" fmla="*/ 0 w 1421345"/>
                <a:gd name="connsiteY12" fmla="*/ 2676058 h 2872535"/>
                <a:gd name="connsiteX13" fmla="*/ 196476 w 1421345"/>
                <a:gd name="connsiteY13" fmla="*/ 2872535 h 2872535"/>
                <a:gd name="connsiteX14" fmla="*/ 1224869 w 1421345"/>
                <a:gd name="connsiteY14" fmla="*/ 2872535 h 2872535"/>
                <a:gd name="connsiteX15" fmla="*/ 1421345 w 1421345"/>
                <a:gd name="connsiteY15" fmla="*/ 2676058 h 2872535"/>
                <a:gd name="connsiteX16" fmla="*/ 1421345 w 1421345"/>
                <a:gd name="connsiteY16" fmla="*/ 196476 h 2872535"/>
                <a:gd name="connsiteX17" fmla="*/ 1224869 w 1421345"/>
                <a:gd name="connsiteY17"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51917 w 1421345"/>
                <a:gd name="connsiteY6" fmla="*/ 105699 h 2872535"/>
                <a:gd name="connsiteX7" fmla="*/ 1330568 w 1421345"/>
                <a:gd name="connsiteY7" fmla="*/ 2681033 h 2872535"/>
                <a:gd name="connsiteX8" fmla="*/ 1224869 w 1421345"/>
                <a:gd name="connsiteY8" fmla="*/ 0 h 2872535"/>
                <a:gd name="connsiteX9" fmla="*/ 196476 w 1421345"/>
                <a:gd name="connsiteY9" fmla="*/ 0 h 2872535"/>
                <a:gd name="connsiteX10" fmla="*/ 0 w 1421345"/>
                <a:gd name="connsiteY10" fmla="*/ 196476 h 2872535"/>
                <a:gd name="connsiteX11" fmla="*/ 0 w 1421345"/>
                <a:gd name="connsiteY11" fmla="*/ 2676058 h 2872535"/>
                <a:gd name="connsiteX12" fmla="*/ 196476 w 1421345"/>
                <a:gd name="connsiteY12" fmla="*/ 2872535 h 2872535"/>
                <a:gd name="connsiteX13" fmla="*/ 1224869 w 1421345"/>
                <a:gd name="connsiteY13" fmla="*/ 2872535 h 2872535"/>
                <a:gd name="connsiteX14" fmla="*/ 1421345 w 1421345"/>
                <a:gd name="connsiteY14" fmla="*/ 2676058 h 2872535"/>
                <a:gd name="connsiteX15" fmla="*/ 1421345 w 1421345"/>
                <a:gd name="connsiteY15" fmla="*/ 196476 h 2872535"/>
                <a:gd name="connsiteX16" fmla="*/ 1224869 w 1421345"/>
                <a:gd name="connsiteY16"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1330568 w 1421345"/>
                <a:gd name="connsiteY6" fmla="*/ 2681033 h 2872535"/>
                <a:gd name="connsiteX7" fmla="*/ 1224869 w 1421345"/>
                <a:gd name="connsiteY7" fmla="*/ 0 h 2872535"/>
                <a:gd name="connsiteX8" fmla="*/ 196476 w 1421345"/>
                <a:gd name="connsiteY8" fmla="*/ 0 h 2872535"/>
                <a:gd name="connsiteX9" fmla="*/ 0 w 1421345"/>
                <a:gd name="connsiteY9" fmla="*/ 196476 h 2872535"/>
                <a:gd name="connsiteX10" fmla="*/ 0 w 1421345"/>
                <a:gd name="connsiteY10" fmla="*/ 2676058 h 2872535"/>
                <a:gd name="connsiteX11" fmla="*/ 196476 w 1421345"/>
                <a:gd name="connsiteY11" fmla="*/ 2872535 h 2872535"/>
                <a:gd name="connsiteX12" fmla="*/ 1224869 w 1421345"/>
                <a:gd name="connsiteY12" fmla="*/ 2872535 h 2872535"/>
                <a:gd name="connsiteX13" fmla="*/ 1421345 w 1421345"/>
                <a:gd name="connsiteY13" fmla="*/ 2676058 h 2872535"/>
                <a:gd name="connsiteX14" fmla="*/ 1421345 w 1421345"/>
                <a:gd name="connsiteY14" fmla="*/ 196476 h 2872535"/>
                <a:gd name="connsiteX15" fmla="*/ 1224869 w 1421345"/>
                <a:gd name="connsiteY15"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330568 w 1421345"/>
                <a:gd name="connsiteY5" fmla="*/ 2681033 h 2872535"/>
                <a:gd name="connsiteX6" fmla="*/ 1224869 w 1421345"/>
                <a:gd name="connsiteY6" fmla="*/ 0 h 2872535"/>
                <a:gd name="connsiteX7" fmla="*/ 196476 w 1421345"/>
                <a:gd name="connsiteY7" fmla="*/ 0 h 2872535"/>
                <a:gd name="connsiteX8" fmla="*/ 0 w 1421345"/>
                <a:gd name="connsiteY8" fmla="*/ 196476 h 2872535"/>
                <a:gd name="connsiteX9" fmla="*/ 0 w 1421345"/>
                <a:gd name="connsiteY9" fmla="*/ 2676058 h 2872535"/>
                <a:gd name="connsiteX10" fmla="*/ 196476 w 1421345"/>
                <a:gd name="connsiteY10" fmla="*/ 2872535 h 2872535"/>
                <a:gd name="connsiteX11" fmla="*/ 1224869 w 1421345"/>
                <a:gd name="connsiteY11" fmla="*/ 2872535 h 2872535"/>
                <a:gd name="connsiteX12" fmla="*/ 1421345 w 1421345"/>
                <a:gd name="connsiteY12" fmla="*/ 2676058 h 2872535"/>
                <a:gd name="connsiteX13" fmla="*/ 1421345 w 1421345"/>
                <a:gd name="connsiteY13" fmla="*/ 196476 h 2872535"/>
                <a:gd name="connsiteX14" fmla="*/ 1224869 w 1421345"/>
                <a:gd name="connsiteY14"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1330568 w 1421345"/>
                <a:gd name="connsiteY4" fmla="*/ 2681033 h 2872535"/>
                <a:gd name="connsiteX5" fmla="*/ 1224869 w 1421345"/>
                <a:gd name="connsiteY5" fmla="*/ 0 h 2872535"/>
                <a:gd name="connsiteX6" fmla="*/ 196476 w 1421345"/>
                <a:gd name="connsiteY6" fmla="*/ 0 h 2872535"/>
                <a:gd name="connsiteX7" fmla="*/ 0 w 1421345"/>
                <a:gd name="connsiteY7" fmla="*/ 196476 h 2872535"/>
                <a:gd name="connsiteX8" fmla="*/ 0 w 1421345"/>
                <a:gd name="connsiteY8" fmla="*/ 2676058 h 2872535"/>
                <a:gd name="connsiteX9" fmla="*/ 196476 w 1421345"/>
                <a:gd name="connsiteY9" fmla="*/ 2872535 h 2872535"/>
                <a:gd name="connsiteX10" fmla="*/ 1224869 w 1421345"/>
                <a:gd name="connsiteY10" fmla="*/ 2872535 h 2872535"/>
                <a:gd name="connsiteX11" fmla="*/ 1421345 w 1421345"/>
                <a:gd name="connsiteY11" fmla="*/ 2676058 h 2872535"/>
                <a:gd name="connsiteX12" fmla="*/ 1421345 w 1421345"/>
                <a:gd name="connsiteY12" fmla="*/ 196476 h 2872535"/>
                <a:gd name="connsiteX13" fmla="*/ 1224869 w 1421345"/>
                <a:gd name="connsiteY13"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1330568 w 1421345"/>
                <a:gd name="connsiteY3" fmla="*/ 2681033 h 2872535"/>
                <a:gd name="connsiteX4" fmla="*/ 1224869 w 1421345"/>
                <a:gd name="connsiteY4" fmla="*/ 0 h 2872535"/>
                <a:gd name="connsiteX5" fmla="*/ 196476 w 1421345"/>
                <a:gd name="connsiteY5" fmla="*/ 0 h 2872535"/>
                <a:gd name="connsiteX6" fmla="*/ 0 w 1421345"/>
                <a:gd name="connsiteY6" fmla="*/ 196476 h 2872535"/>
                <a:gd name="connsiteX7" fmla="*/ 0 w 1421345"/>
                <a:gd name="connsiteY7" fmla="*/ 2676058 h 2872535"/>
                <a:gd name="connsiteX8" fmla="*/ 196476 w 1421345"/>
                <a:gd name="connsiteY8" fmla="*/ 2872535 h 2872535"/>
                <a:gd name="connsiteX9" fmla="*/ 1224869 w 1421345"/>
                <a:gd name="connsiteY9" fmla="*/ 2872535 h 2872535"/>
                <a:gd name="connsiteX10" fmla="*/ 1421345 w 1421345"/>
                <a:gd name="connsiteY10" fmla="*/ 2676058 h 2872535"/>
                <a:gd name="connsiteX11" fmla="*/ 1421345 w 1421345"/>
                <a:gd name="connsiteY11" fmla="*/ 196476 h 2872535"/>
                <a:gd name="connsiteX12" fmla="*/ 1224869 w 1421345"/>
                <a:gd name="connsiteY12" fmla="*/ 0 h 2872535"/>
                <a:gd name="connsiteX0" fmla="*/ 196476 w 1421345"/>
                <a:gd name="connsiteY0" fmla="*/ 2792949 h 2872535"/>
                <a:gd name="connsiteX1" fmla="*/ 1218651 w 1421345"/>
                <a:gd name="connsiteY1" fmla="*/ 2792949 h 2872535"/>
                <a:gd name="connsiteX2" fmla="*/ 196476 w 1421345"/>
                <a:gd name="connsiteY2" fmla="*/ 2792949 h 2872535"/>
                <a:gd name="connsiteX3" fmla="*/ 1224869 w 1421345"/>
                <a:gd name="connsiteY3" fmla="*/ 0 h 2872535"/>
                <a:gd name="connsiteX4" fmla="*/ 196476 w 1421345"/>
                <a:gd name="connsiteY4" fmla="*/ 0 h 2872535"/>
                <a:gd name="connsiteX5" fmla="*/ 0 w 1421345"/>
                <a:gd name="connsiteY5" fmla="*/ 196476 h 2872535"/>
                <a:gd name="connsiteX6" fmla="*/ 0 w 1421345"/>
                <a:gd name="connsiteY6" fmla="*/ 2676058 h 2872535"/>
                <a:gd name="connsiteX7" fmla="*/ 196476 w 1421345"/>
                <a:gd name="connsiteY7" fmla="*/ 2872535 h 2872535"/>
                <a:gd name="connsiteX8" fmla="*/ 1224869 w 1421345"/>
                <a:gd name="connsiteY8" fmla="*/ 2872535 h 2872535"/>
                <a:gd name="connsiteX9" fmla="*/ 1421345 w 1421345"/>
                <a:gd name="connsiteY9" fmla="*/ 2676058 h 2872535"/>
                <a:gd name="connsiteX10" fmla="*/ 1421345 w 1421345"/>
                <a:gd name="connsiteY10" fmla="*/ 196476 h 2872535"/>
                <a:gd name="connsiteX11" fmla="*/ 1224869 w 1421345"/>
                <a:gd name="connsiteY11" fmla="*/ 0 h 2872535"/>
                <a:gd name="connsiteX0" fmla="*/ 1224869 w 1421345"/>
                <a:gd name="connsiteY0" fmla="*/ 0 h 2872535"/>
                <a:gd name="connsiteX1" fmla="*/ 196476 w 1421345"/>
                <a:gd name="connsiteY1" fmla="*/ 0 h 2872535"/>
                <a:gd name="connsiteX2" fmla="*/ 0 w 1421345"/>
                <a:gd name="connsiteY2" fmla="*/ 196476 h 2872535"/>
                <a:gd name="connsiteX3" fmla="*/ 0 w 1421345"/>
                <a:gd name="connsiteY3" fmla="*/ 2676058 h 2872535"/>
                <a:gd name="connsiteX4" fmla="*/ 196476 w 1421345"/>
                <a:gd name="connsiteY4" fmla="*/ 2872535 h 2872535"/>
                <a:gd name="connsiteX5" fmla="*/ 1224869 w 1421345"/>
                <a:gd name="connsiteY5" fmla="*/ 2872535 h 2872535"/>
                <a:gd name="connsiteX6" fmla="*/ 1421345 w 1421345"/>
                <a:gd name="connsiteY6" fmla="*/ 2676058 h 2872535"/>
                <a:gd name="connsiteX7" fmla="*/ 1421345 w 1421345"/>
                <a:gd name="connsiteY7" fmla="*/ 196476 h 2872535"/>
                <a:gd name="connsiteX8" fmla="*/ 1224869 w 1421345"/>
                <a:gd name="connsiteY8" fmla="*/ 0 h 2872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1345" h="2872535">
                  <a:moveTo>
                    <a:pt x="1224869" y="0"/>
                  </a:moveTo>
                  <a:lnTo>
                    <a:pt x="196476" y="0"/>
                  </a:lnTo>
                  <a:cubicBezTo>
                    <a:pt x="88290" y="0"/>
                    <a:pt x="0" y="88290"/>
                    <a:pt x="0" y="196476"/>
                  </a:cubicBezTo>
                  <a:lnTo>
                    <a:pt x="0" y="2676058"/>
                  </a:lnTo>
                  <a:cubicBezTo>
                    <a:pt x="0" y="2784245"/>
                    <a:pt x="88290" y="2872535"/>
                    <a:pt x="196476" y="2872535"/>
                  </a:cubicBezTo>
                  <a:lnTo>
                    <a:pt x="1224869" y="2872535"/>
                  </a:lnTo>
                  <a:cubicBezTo>
                    <a:pt x="1333055" y="2872535"/>
                    <a:pt x="1421345" y="2784245"/>
                    <a:pt x="1421345" y="2676058"/>
                  </a:cubicBezTo>
                  <a:lnTo>
                    <a:pt x="1421345" y="196476"/>
                  </a:lnTo>
                  <a:cubicBezTo>
                    <a:pt x="1421345" y="88290"/>
                    <a:pt x="1333055" y="0"/>
                    <a:pt x="1224869" y="0"/>
                  </a:cubicBezTo>
                  <a:close/>
                </a:path>
              </a:pathLst>
            </a:custGeom>
            <a:grpFill/>
            <a:ln w="19050" cap="flat">
              <a:solidFill>
                <a:srgbClr val="E0D5C6"/>
              </a:solidFill>
              <a:prstDash val="solid"/>
              <a:miter/>
            </a:ln>
          </p:spPr>
          <p:txBody>
            <a:bodyPr rtlCol="0" anchor="ctr"/>
            <a:lstStyle/>
            <a:p>
              <a:endParaRPr lang="nb-NO" dirty="0"/>
            </a:p>
          </p:txBody>
        </p:sp>
        <p:sp>
          <p:nvSpPr>
            <p:cNvPr id="85" name="Frihandsfigur: Form 32">
              <a:extLst>
                <a:ext uri="{FF2B5EF4-FFF2-40B4-BE49-F238E27FC236}">
                  <a16:creationId xmlns:a16="http://schemas.microsoft.com/office/drawing/2014/main" id="{279D9287-030A-8948-98A0-A672C8FAA67D}"/>
                </a:ext>
              </a:extLst>
            </p:cNvPr>
            <p:cNvSpPr/>
            <p:nvPr/>
          </p:nvSpPr>
          <p:spPr>
            <a:xfrm>
              <a:off x="1574813" y="2167902"/>
              <a:ext cx="27357" cy="27357"/>
            </a:xfrm>
            <a:custGeom>
              <a:avLst/>
              <a:gdLst>
                <a:gd name="connsiteX0" fmla="*/ 27358 w 27357"/>
                <a:gd name="connsiteY0" fmla="*/ 13679 h 27357"/>
                <a:gd name="connsiteX1" fmla="*/ 13679 w 27357"/>
                <a:gd name="connsiteY1" fmla="*/ 27357 h 27357"/>
                <a:gd name="connsiteX2" fmla="*/ 0 w 27357"/>
                <a:gd name="connsiteY2" fmla="*/ 13679 h 27357"/>
                <a:gd name="connsiteX3" fmla="*/ 13679 w 27357"/>
                <a:gd name="connsiteY3" fmla="*/ 0 h 27357"/>
                <a:gd name="connsiteX4" fmla="*/ 27358 w 27357"/>
                <a:gd name="connsiteY4" fmla="*/ 13679 h 273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57" h="27357">
                  <a:moveTo>
                    <a:pt x="27358" y="13679"/>
                  </a:moveTo>
                  <a:cubicBezTo>
                    <a:pt x="27358" y="21140"/>
                    <a:pt x="21140" y="27357"/>
                    <a:pt x="13679" y="27357"/>
                  </a:cubicBezTo>
                  <a:cubicBezTo>
                    <a:pt x="6218" y="27357"/>
                    <a:pt x="0" y="21140"/>
                    <a:pt x="0" y="13679"/>
                  </a:cubicBezTo>
                  <a:cubicBezTo>
                    <a:pt x="0" y="6218"/>
                    <a:pt x="6218" y="0"/>
                    <a:pt x="13679" y="0"/>
                  </a:cubicBezTo>
                  <a:cubicBezTo>
                    <a:pt x="21140" y="0"/>
                    <a:pt x="27358" y="6218"/>
                    <a:pt x="27358" y="13679"/>
                  </a:cubicBezTo>
                </a:path>
              </a:pathLst>
            </a:custGeom>
            <a:grpFill/>
            <a:ln w="19050" cap="flat">
              <a:solidFill>
                <a:srgbClr val="E0D5C6"/>
              </a:solidFill>
              <a:prstDash val="solid"/>
              <a:miter/>
            </a:ln>
          </p:spPr>
          <p:txBody>
            <a:bodyPr rtlCol="0" anchor="ctr"/>
            <a:lstStyle/>
            <a:p>
              <a:endParaRPr lang="nb-NO" dirty="0"/>
            </a:p>
          </p:txBody>
        </p:sp>
        <p:sp>
          <p:nvSpPr>
            <p:cNvPr id="86" name="Frihandsfigur: Form 33">
              <a:extLst>
                <a:ext uri="{FF2B5EF4-FFF2-40B4-BE49-F238E27FC236}">
                  <a16:creationId xmlns:a16="http://schemas.microsoft.com/office/drawing/2014/main" id="{FF3F3BC9-BE98-0946-84CB-F1635A2C112B}"/>
                </a:ext>
              </a:extLst>
            </p:cNvPr>
            <p:cNvSpPr/>
            <p:nvPr/>
          </p:nvSpPr>
          <p:spPr>
            <a:xfrm>
              <a:off x="1574813" y="2167902"/>
              <a:ext cx="27357" cy="27357"/>
            </a:xfrm>
            <a:custGeom>
              <a:avLst/>
              <a:gdLst>
                <a:gd name="connsiteX0" fmla="*/ 27358 w 27357"/>
                <a:gd name="connsiteY0" fmla="*/ 13679 h 27357"/>
                <a:gd name="connsiteX1" fmla="*/ 13679 w 27357"/>
                <a:gd name="connsiteY1" fmla="*/ 27357 h 27357"/>
                <a:gd name="connsiteX2" fmla="*/ 0 w 27357"/>
                <a:gd name="connsiteY2" fmla="*/ 13679 h 27357"/>
                <a:gd name="connsiteX3" fmla="*/ 13679 w 27357"/>
                <a:gd name="connsiteY3" fmla="*/ 0 h 27357"/>
                <a:gd name="connsiteX4" fmla="*/ 27358 w 27357"/>
                <a:gd name="connsiteY4" fmla="*/ 13679 h 273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57" h="27357">
                  <a:moveTo>
                    <a:pt x="27358" y="13679"/>
                  </a:moveTo>
                  <a:cubicBezTo>
                    <a:pt x="27358" y="21140"/>
                    <a:pt x="21140" y="27357"/>
                    <a:pt x="13679" y="27357"/>
                  </a:cubicBezTo>
                  <a:cubicBezTo>
                    <a:pt x="6218" y="27357"/>
                    <a:pt x="0" y="21140"/>
                    <a:pt x="0" y="13679"/>
                  </a:cubicBezTo>
                  <a:cubicBezTo>
                    <a:pt x="0" y="6218"/>
                    <a:pt x="6218" y="0"/>
                    <a:pt x="13679" y="0"/>
                  </a:cubicBezTo>
                  <a:cubicBezTo>
                    <a:pt x="21140" y="0"/>
                    <a:pt x="27358" y="6218"/>
                    <a:pt x="27358" y="13679"/>
                  </a:cubicBezTo>
                  <a:close/>
                </a:path>
              </a:pathLst>
            </a:custGeom>
            <a:grpFill/>
            <a:ln w="19050" cap="flat">
              <a:solidFill>
                <a:srgbClr val="E0D5C6"/>
              </a:solidFill>
              <a:prstDash val="solid"/>
              <a:miter/>
            </a:ln>
          </p:spPr>
          <p:txBody>
            <a:bodyPr rtlCol="0" anchor="ctr"/>
            <a:lstStyle/>
            <a:p>
              <a:endParaRPr lang="nb-NO" dirty="0"/>
            </a:p>
          </p:txBody>
        </p:sp>
        <p:sp>
          <p:nvSpPr>
            <p:cNvPr id="87" name="Frihandsfigur: Form 34">
              <a:extLst>
                <a:ext uri="{FF2B5EF4-FFF2-40B4-BE49-F238E27FC236}">
                  <a16:creationId xmlns:a16="http://schemas.microsoft.com/office/drawing/2014/main" id="{112A9BF7-3F71-F34F-A633-8A22DEDD43A3}"/>
                </a:ext>
              </a:extLst>
            </p:cNvPr>
            <p:cNvSpPr/>
            <p:nvPr/>
          </p:nvSpPr>
          <p:spPr>
            <a:xfrm>
              <a:off x="1352222" y="2176607"/>
              <a:ext cx="159170" cy="9948"/>
            </a:xfrm>
            <a:custGeom>
              <a:avLst/>
              <a:gdLst>
                <a:gd name="connsiteX0" fmla="*/ 0 w 159170"/>
                <a:gd name="connsiteY0" fmla="*/ 0 h 9948"/>
                <a:gd name="connsiteX1" fmla="*/ 159171 w 159170"/>
                <a:gd name="connsiteY1" fmla="*/ 0 h 9948"/>
                <a:gd name="connsiteX2" fmla="*/ 159171 w 159170"/>
                <a:gd name="connsiteY2" fmla="*/ 9948 h 9948"/>
                <a:gd name="connsiteX3" fmla="*/ 0 w 159170"/>
                <a:gd name="connsiteY3" fmla="*/ 9948 h 9948"/>
              </a:gdLst>
              <a:ahLst/>
              <a:cxnLst>
                <a:cxn ang="0">
                  <a:pos x="connsiteX0" y="connsiteY0"/>
                </a:cxn>
                <a:cxn ang="0">
                  <a:pos x="connsiteX1" y="connsiteY1"/>
                </a:cxn>
                <a:cxn ang="0">
                  <a:pos x="connsiteX2" y="connsiteY2"/>
                </a:cxn>
                <a:cxn ang="0">
                  <a:pos x="connsiteX3" y="connsiteY3"/>
                </a:cxn>
              </a:cxnLst>
              <a:rect l="l" t="t" r="r" b="b"/>
              <a:pathLst>
                <a:path w="159170" h="9948">
                  <a:moveTo>
                    <a:pt x="0" y="0"/>
                  </a:moveTo>
                  <a:lnTo>
                    <a:pt x="159171" y="0"/>
                  </a:lnTo>
                  <a:lnTo>
                    <a:pt x="159171" y="9948"/>
                  </a:lnTo>
                  <a:lnTo>
                    <a:pt x="0" y="9948"/>
                  </a:lnTo>
                  <a:close/>
                </a:path>
              </a:pathLst>
            </a:custGeom>
            <a:grpFill/>
            <a:ln w="19050" cap="flat">
              <a:solidFill>
                <a:srgbClr val="E0D5C6"/>
              </a:solidFill>
              <a:prstDash val="solid"/>
              <a:miter/>
            </a:ln>
          </p:spPr>
          <p:txBody>
            <a:bodyPr rtlCol="0" anchor="ctr"/>
            <a:lstStyle/>
            <a:p>
              <a:endParaRPr lang="nb-NO" dirty="0"/>
            </a:p>
          </p:txBody>
        </p:sp>
        <p:sp>
          <p:nvSpPr>
            <p:cNvPr id="88" name="Frihandsfigur: Form 35">
              <a:extLst>
                <a:ext uri="{FF2B5EF4-FFF2-40B4-BE49-F238E27FC236}">
                  <a16:creationId xmlns:a16="http://schemas.microsoft.com/office/drawing/2014/main" id="{F3EEB2B2-AC49-504E-B9BE-AD47D3B39F33}"/>
                </a:ext>
              </a:extLst>
            </p:cNvPr>
            <p:cNvSpPr/>
            <p:nvPr/>
          </p:nvSpPr>
          <p:spPr>
            <a:xfrm>
              <a:off x="1352222" y="2176607"/>
              <a:ext cx="159170" cy="9948"/>
            </a:xfrm>
            <a:custGeom>
              <a:avLst/>
              <a:gdLst>
                <a:gd name="connsiteX0" fmla="*/ 0 w 159170"/>
                <a:gd name="connsiteY0" fmla="*/ 0 h 9948"/>
                <a:gd name="connsiteX1" fmla="*/ 159171 w 159170"/>
                <a:gd name="connsiteY1" fmla="*/ 0 h 9948"/>
                <a:gd name="connsiteX2" fmla="*/ 159171 w 159170"/>
                <a:gd name="connsiteY2" fmla="*/ 9948 h 9948"/>
                <a:gd name="connsiteX3" fmla="*/ 0 w 159170"/>
                <a:gd name="connsiteY3" fmla="*/ 9948 h 9948"/>
              </a:gdLst>
              <a:ahLst/>
              <a:cxnLst>
                <a:cxn ang="0">
                  <a:pos x="connsiteX0" y="connsiteY0"/>
                </a:cxn>
                <a:cxn ang="0">
                  <a:pos x="connsiteX1" y="connsiteY1"/>
                </a:cxn>
                <a:cxn ang="0">
                  <a:pos x="connsiteX2" y="connsiteY2"/>
                </a:cxn>
                <a:cxn ang="0">
                  <a:pos x="connsiteX3" y="connsiteY3"/>
                </a:cxn>
              </a:cxnLst>
              <a:rect l="l" t="t" r="r" b="b"/>
              <a:pathLst>
                <a:path w="159170" h="9948">
                  <a:moveTo>
                    <a:pt x="0" y="0"/>
                  </a:moveTo>
                  <a:lnTo>
                    <a:pt x="159171" y="0"/>
                  </a:lnTo>
                  <a:lnTo>
                    <a:pt x="159171" y="9948"/>
                  </a:lnTo>
                  <a:lnTo>
                    <a:pt x="0" y="9948"/>
                  </a:lnTo>
                  <a:close/>
                </a:path>
              </a:pathLst>
            </a:custGeom>
            <a:grpFill/>
            <a:ln w="19050" cap="flat">
              <a:solidFill>
                <a:srgbClr val="E0D5C6"/>
              </a:solidFill>
              <a:prstDash val="solid"/>
              <a:miter/>
            </a:ln>
          </p:spPr>
          <p:txBody>
            <a:bodyPr rtlCol="0" anchor="ctr"/>
            <a:lstStyle/>
            <a:p>
              <a:endParaRPr lang="nb-NO" dirty="0"/>
            </a:p>
          </p:txBody>
        </p:sp>
        <p:sp>
          <p:nvSpPr>
            <p:cNvPr id="89" name="Frihandsfigur: Form 36">
              <a:extLst>
                <a:ext uri="{FF2B5EF4-FFF2-40B4-BE49-F238E27FC236}">
                  <a16:creationId xmlns:a16="http://schemas.microsoft.com/office/drawing/2014/main" id="{E5B7F08F-243C-7E48-975F-33499AEA45EA}"/>
                </a:ext>
              </a:extLst>
            </p:cNvPr>
            <p:cNvSpPr/>
            <p:nvPr/>
          </p:nvSpPr>
          <p:spPr>
            <a:xfrm>
              <a:off x="708078" y="2462617"/>
              <a:ext cx="9948" cy="96994"/>
            </a:xfrm>
            <a:custGeom>
              <a:avLst/>
              <a:gdLst>
                <a:gd name="connsiteX0" fmla="*/ 9948 w 9948"/>
                <a:gd name="connsiteY0" fmla="*/ 96995 h 96994"/>
                <a:gd name="connsiteX1" fmla="*/ 4974 w 9948"/>
                <a:gd name="connsiteY1" fmla="*/ 96995 h 96994"/>
                <a:gd name="connsiteX2" fmla="*/ 0 w 9948"/>
                <a:gd name="connsiteY2" fmla="*/ 89534 h 96994"/>
                <a:gd name="connsiteX3" fmla="*/ 0 w 9948"/>
                <a:gd name="connsiteY3" fmla="*/ 7461 h 96994"/>
                <a:gd name="connsiteX4" fmla="*/ 4974 w 9948"/>
                <a:gd name="connsiteY4" fmla="*/ 0 h 96994"/>
                <a:gd name="connsiteX5" fmla="*/ 9948 w 9948"/>
                <a:gd name="connsiteY5" fmla="*/ 0 h 96994"/>
                <a:gd name="connsiteX6" fmla="*/ 9948 w 9948"/>
                <a:gd name="connsiteY6" fmla="*/ 96995 h 96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96994">
                  <a:moveTo>
                    <a:pt x="9948" y="96995"/>
                  </a:moveTo>
                  <a:lnTo>
                    <a:pt x="4974" y="96995"/>
                  </a:lnTo>
                  <a:cubicBezTo>
                    <a:pt x="2487" y="96995"/>
                    <a:pt x="0" y="93264"/>
                    <a:pt x="0" y="89534"/>
                  </a:cubicBezTo>
                  <a:lnTo>
                    <a:pt x="0" y="7461"/>
                  </a:lnTo>
                  <a:cubicBezTo>
                    <a:pt x="0" y="3731"/>
                    <a:pt x="2487" y="0"/>
                    <a:pt x="4974" y="0"/>
                  </a:cubicBezTo>
                  <a:lnTo>
                    <a:pt x="9948" y="0"/>
                  </a:lnTo>
                  <a:lnTo>
                    <a:pt x="9948" y="96995"/>
                  </a:lnTo>
                  <a:close/>
                </a:path>
              </a:pathLst>
            </a:custGeom>
            <a:grpFill/>
            <a:ln w="19050" cap="flat">
              <a:solidFill>
                <a:srgbClr val="E0D5C6"/>
              </a:solidFill>
              <a:prstDash val="solid"/>
              <a:miter/>
            </a:ln>
          </p:spPr>
          <p:txBody>
            <a:bodyPr rtlCol="0" anchor="ctr"/>
            <a:lstStyle/>
            <a:p>
              <a:endParaRPr lang="nb-NO" dirty="0"/>
            </a:p>
          </p:txBody>
        </p:sp>
        <p:sp>
          <p:nvSpPr>
            <p:cNvPr id="90" name="Frihandsfigur: Form 37">
              <a:extLst>
                <a:ext uri="{FF2B5EF4-FFF2-40B4-BE49-F238E27FC236}">
                  <a16:creationId xmlns:a16="http://schemas.microsoft.com/office/drawing/2014/main" id="{0AFD1CD3-9CD4-674D-A3CB-CAAA44E6564C}"/>
                </a:ext>
              </a:extLst>
            </p:cNvPr>
            <p:cNvSpPr/>
            <p:nvPr/>
          </p:nvSpPr>
          <p:spPr>
            <a:xfrm>
              <a:off x="708078" y="2462617"/>
              <a:ext cx="9948" cy="96994"/>
            </a:xfrm>
            <a:custGeom>
              <a:avLst/>
              <a:gdLst>
                <a:gd name="connsiteX0" fmla="*/ 9948 w 9948"/>
                <a:gd name="connsiteY0" fmla="*/ 96995 h 96994"/>
                <a:gd name="connsiteX1" fmla="*/ 4974 w 9948"/>
                <a:gd name="connsiteY1" fmla="*/ 96995 h 96994"/>
                <a:gd name="connsiteX2" fmla="*/ 0 w 9948"/>
                <a:gd name="connsiteY2" fmla="*/ 89534 h 96994"/>
                <a:gd name="connsiteX3" fmla="*/ 0 w 9948"/>
                <a:gd name="connsiteY3" fmla="*/ 7461 h 96994"/>
                <a:gd name="connsiteX4" fmla="*/ 4974 w 9948"/>
                <a:gd name="connsiteY4" fmla="*/ 0 h 96994"/>
                <a:gd name="connsiteX5" fmla="*/ 9948 w 9948"/>
                <a:gd name="connsiteY5" fmla="*/ 0 h 96994"/>
                <a:gd name="connsiteX6" fmla="*/ 9948 w 9948"/>
                <a:gd name="connsiteY6" fmla="*/ 96995 h 96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96994">
                  <a:moveTo>
                    <a:pt x="9948" y="96995"/>
                  </a:moveTo>
                  <a:lnTo>
                    <a:pt x="4974" y="96995"/>
                  </a:lnTo>
                  <a:cubicBezTo>
                    <a:pt x="2487" y="96995"/>
                    <a:pt x="0" y="93264"/>
                    <a:pt x="0" y="89534"/>
                  </a:cubicBezTo>
                  <a:lnTo>
                    <a:pt x="0" y="7461"/>
                  </a:lnTo>
                  <a:cubicBezTo>
                    <a:pt x="0" y="3731"/>
                    <a:pt x="2487" y="0"/>
                    <a:pt x="4974" y="0"/>
                  </a:cubicBezTo>
                  <a:lnTo>
                    <a:pt x="9948" y="0"/>
                  </a:lnTo>
                  <a:lnTo>
                    <a:pt x="9948" y="96995"/>
                  </a:lnTo>
                  <a:close/>
                </a:path>
              </a:pathLst>
            </a:custGeom>
            <a:grpFill/>
            <a:ln w="19050" cap="flat">
              <a:solidFill>
                <a:srgbClr val="E0D5C6"/>
              </a:solidFill>
              <a:prstDash val="solid"/>
              <a:miter/>
            </a:ln>
          </p:spPr>
          <p:txBody>
            <a:bodyPr rtlCol="0" anchor="ctr"/>
            <a:lstStyle/>
            <a:p>
              <a:endParaRPr lang="nb-NO" dirty="0"/>
            </a:p>
          </p:txBody>
        </p:sp>
        <p:sp>
          <p:nvSpPr>
            <p:cNvPr id="91" name="Frihandsfigur: Form 38">
              <a:extLst>
                <a:ext uri="{FF2B5EF4-FFF2-40B4-BE49-F238E27FC236}">
                  <a16:creationId xmlns:a16="http://schemas.microsoft.com/office/drawing/2014/main" id="{14618D93-5822-B74F-9AA1-A393242DABBD}"/>
                </a:ext>
              </a:extLst>
            </p:cNvPr>
            <p:cNvSpPr/>
            <p:nvPr/>
          </p:nvSpPr>
          <p:spPr>
            <a:xfrm>
              <a:off x="708078" y="2669041"/>
              <a:ext cx="9948" cy="191502"/>
            </a:xfrm>
            <a:custGeom>
              <a:avLst/>
              <a:gdLst>
                <a:gd name="connsiteX0" fmla="*/ 9948 w 9948"/>
                <a:gd name="connsiteY0" fmla="*/ 191502 h 191502"/>
                <a:gd name="connsiteX1" fmla="*/ 4974 w 9948"/>
                <a:gd name="connsiteY1" fmla="*/ 191502 h 191502"/>
                <a:gd name="connsiteX2" fmla="*/ 0 w 9948"/>
                <a:gd name="connsiteY2" fmla="*/ 184041 h 191502"/>
                <a:gd name="connsiteX3" fmla="*/ 0 w 9948"/>
                <a:gd name="connsiteY3" fmla="*/ 7461 h 191502"/>
                <a:gd name="connsiteX4" fmla="*/ 4974 w 9948"/>
                <a:gd name="connsiteY4" fmla="*/ 0 h 191502"/>
                <a:gd name="connsiteX5" fmla="*/ 9948 w 9948"/>
                <a:gd name="connsiteY5" fmla="*/ 0 h 191502"/>
                <a:gd name="connsiteX6" fmla="*/ 9948 w 9948"/>
                <a:gd name="connsiteY6" fmla="*/ 191502 h 19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1502">
                  <a:moveTo>
                    <a:pt x="9948" y="191502"/>
                  </a:moveTo>
                  <a:lnTo>
                    <a:pt x="4974" y="191502"/>
                  </a:lnTo>
                  <a:cubicBezTo>
                    <a:pt x="2487" y="191502"/>
                    <a:pt x="0" y="187772"/>
                    <a:pt x="0" y="184041"/>
                  </a:cubicBezTo>
                  <a:lnTo>
                    <a:pt x="0" y="7461"/>
                  </a:lnTo>
                  <a:cubicBezTo>
                    <a:pt x="0" y="3731"/>
                    <a:pt x="2487" y="0"/>
                    <a:pt x="4974" y="0"/>
                  </a:cubicBezTo>
                  <a:lnTo>
                    <a:pt x="9948" y="0"/>
                  </a:lnTo>
                  <a:lnTo>
                    <a:pt x="9948" y="191502"/>
                  </a:lnTo>
                  <a:close/>
                </a:path>
              </a:pathLst>
            </a:custGeom>
            <a:grpFill/>
            <a:ln w="19050" cap="flat">
              <a:solidFill>
                <a:srgbClr val="E0D5C6"/>
              </a:solidFill>
              <a:prstDash val="solid"/>
              <a:miter/>
            </a:ln>
          </p:spPr>
          <p:txBody>
            <a:bodyPr rtlCol="0" anchor="ctr"/>
            <a:lstStyle/>
            <a:p>
              <a:endParaRPr lang="nb-NO" dirty="0"/>
            </a:p>
          </p:txBody>
        </p:sp>
        <p:sp>
          <p:nvSpPr>
            <p:cNvPr id="92" name="Frihandsfigur: Form 39">
              <a:extLst>
                <a:ext uri="{FF2B5EF4-FFF2-40B4-BE49-F238E27FC236}">
                  <a16:creationId xmlns:a16="http://schemas.microsoft.com/office/drawing/2014/main" id="{A671D11C-09C8-8340-B351-12BACFD3E4F7}"/>
                </a:ext>
              </a:extLst>
            </p:cNvPr>
            <p:cNvSpPr/>
            <p:nvPr/>
          </p:nvSpPr>
          <p:spPr>
            <a:xfrm>
              <a:off x="708078" y="2669041"/>
              <a:ext cx="9948" cy="191502"/>
            </a:xfrm>
            <a:custGeom>
              <a:avLst/>
              <a:gdLst>
                <a:gd name="connsiteX0" fmla="*/ 9948 w 9948"/>
                <a:gd name="connsiteY0" fmla="*/ 191502 h 191502"/>
                <a:gd name="connsiteX1" fmla="*/ 4974 w 9948"/>
                <a:gd name="connsiteY1" fmla="*/ 191502 h 191502"/>
                <a:gd name="connsiteX2" fmla="*/ 0 w 9948"/>
                <a:gd name="connsiteY2" fmla="*/ 184041 h 191502"/>
                <a:gd name="connsiteX3" fmla="*/ 0 w 9948"/>
                <a:gd name="connsiteY3" fmla="*/ 7461 h 191502"/>
                <a:gd name="connsiteX4" fmla="*/ 4974 w 9948"/>
                <a:gd name="connsiteY4" fmla="*/ 0 h 191502"/>
                <a:gd name="connsiteX5" fmla="*/ 9948 w 9948"/>
                <a:gd name="connsiteY5" fmla="*/ 0 h 191502"/>
                <a:gd name="connsiteX6" fmla="*/ 9948 w 9948"/>
                <a:gd name="connsiteY6" fmla="*/ 191502 h 19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1502">
                  <a:moveTo>
                    <a:pt x="9948" y="191502"/>
                  </a:moveTo>
                  <a:lnTo>
                    <a:pt x="4974" y="191502"/>
                  </a:lnTo>
                  <a:cubicBezTo>
                    <a:pt x="2487" y="191502"/>
                    <a:pt x="0" y="187772"/>
                    <a:pt x="0" y="184041"/>
                  </a:cubicBezTo>
                  <a:lnTo>
                    <a:pt x="0" y="7461"/>
                  </a:lnTo>
                  <a:cubicBezTo>
                    <a:pt x="0" y="3731"/>
                    <a:pt x="2487" y="0"/>
                    <a:pt x="4974" y="0"/>
                  </a:cubicBezTo>
                  <a:lnTo>
                    <a:pt x="9948" y="0"/>
                  </a:lnTo>
                  <a:lnTo>
                    <a:pt x="9948" y="191502"/>
                  </a:lnTo>
                  <a:close/>
                </a:path>
              </a:pathLst>
            </a:custGeom>
            <a:grpFill/>
            <a:ln w="19050" cap="flat">
              <a:solidFill>
                <a:srgbClr val="E0D5C6"/>
              </a:solidFill>
              <a:prstDash val="solid"/>
              <a:miter/>
            </a:ln>
          </p:spPr>
          <p:txBody>
            <a:bodyPr rtlCol="0" anchor="ctr"/>
            <a:lstStyle/>
            <a:p>
              <a:endParaRPr lang="nb-NO" dirty="0"/>
            </a:p>
          </p:txBody>
        </p:sp>
        <p:sp>
          <p:nvSpPr>
            <p:cNvPr id="93" name="Frihandsfigur: Form 40">
              <a:extLst>
                <a:ext uri="{FF2B5EF4-FFF2-40B4-BE49-F238E27FC236}">
                  <a16:creationId xmlns:a16="http://schemas.microsoft.com/office/drawing/2014/main" id="{EFAE3451-C4EA-8B41-96F3-D4756973CB10}"/>
                </a:ext>
              </a:extLst>
            </p:cNvPr>
            <p:cNvSpPr/>
            <p:nvPr/>
          </p:nvSpPr>
          <p:spPr>
            <a:xfrm>
              <a:off x="708078" y="2930181"/>
              <a:ext cx="9948" cy="190258"/>
            </a:xfrm>
            <a:custGeom>
              <a:avLst/>
              <a:gdLst>
                <a:gd name="connsiteX0" fmla="*/ 9948 w 9948"/>
                <a:gd name="connsiteY0" fmla="*/ 190259 h 190258"/>
                <a:gd name="connsiteX1" fmla="*/ 4974 w 9948"/>
                <a:gd name="connsiteY1" fmla="*/ 190259 h 190258"/>
                <a:gd name="connsiteX2" fmla="*/ 0 w 9948"/>
                <a:gd name="connsiteY2" fmla="*/ 182798 h 190258"/>
                <a:gd name="connsiteX3" fmla="*/ 0 w 9948"/>
                <a:gd name="connsiteY3" fmla="*/ 7461 h 190258"/>
                <a:gd name="connsiteX4" fmla="*/ 4974 w 9948"/>
                <a:gd name="connsiteY4" fmla="*/ 0 h 190258"/>
                <a:gd name="connsiteX5" fmla="*/ 9948 w 9948"/>
                <a:gd name="connsiteY5" fmla="*/ 0 h 190258"/>
                <a:gd name="connsiteX6" fmla="*/ 9948 w 9948"/>
                <a:gd name="connsiteY6" fmla="*/ 190259 h 19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0258">
                  <a:moveTo>
                    <a:pt x="9948" y="190259"/>
                  </a:moveTo>
                  <a:lnTo>
                    <a:pt x="4974" y="190259"/>
                  </a:lnTo>
                  <a:cubicBezTo>
                    <a:pt x="2487" y="190259"/>
                    <a:pt x="0" y="186528"/>
                    <a:pt x="0" y="182798"/>
                  </a:cubicBezTo>
                  <a:lnTo>
                    <a:pt x="0" y="7461"/>
                  </a:lnTo>
                  <a:cubicBezTo>
                    <a:pt x="0" y="3731"/>
                    <a:pt x="2487" y="0"/>
                    <a:pt x="4974" y="0"/>
                  </a:cubicBezTo>
                  <a:lnTo>
                    <a:pt x="9948" y="0"/>
                  </a:lnTo>
                  <a:lnTo>
                    <a:pt x="9948" y="190259"/>
                  </a:lnTo>
                  <a:close/>
                </a:path>
              </a:pathLst>
            </a:custGeom>
            <a:grpFill/>
            <a:ln w="19050" cap="flat">
              <a:solidFill>
                <a:srgbClr val="E0D5C6"/>
              </a:solidFill>
              <a:prstDash val="solid"/>
              <a:miter/>
            </a:ln>
          </p:spPr>
          <p:txBody>
            <a:bodyPr rtlCol="0" anchor="ctr"/>
            <a:lstStyle/>
            <a:p>
              <a:endParaRPr lang="nb-NO" dirty="0"/>
            </a:p>
          </p:txBody>
        </p:sp>
        <p:sp>
          <p:nvSpPr>
            <p:cNvPr id="94" name="Frihandsfigur: Form 41">
              <a:extLst>
                <a:ext uri="{FF2B5EF4-FFF2-40B4-BE49-F238E27FC236}">
                  <a16:creationId xmlns:a16="http://schemas.microsoft.com/office/drawing/2014/main" id="{EA32A107-E0CC-7E49-A4AA-25A30DDA8B54}"/>
                </a:ext>
              </a:extLst>
            </p:cNvPr>
            <p:cNvSpPr/>
            <p:nvPr/>
          </p:nvSpPr>
          <p:spPr>
            <a:xfrm>
              <a:off x="708078" y="2930181"/>
              <a:ext cx="9948" cy="190258"/>
            </a:xfrm>
            <a:custGeom>
              <a:avLst/>
              <a:gdLst>
                <a:gd name="connsiteX0" fmla="*/ 9948 w 9948"/>
                <a:gd name="connsiteY0" fmla="*/ 190259 h 190258"/>
                <a:gd name="connsiteX1" fmla="*/ 4974 w 9948"/>
                <a:gd name="connsiteY1" fmla="*/ 190259 h 190258"/>
                <a:gd name="connsiteX2" fmla="*/ 0 w 9948"/>
                <a:gd name="connsiteY2" fmla="*/ 182798 h 190258"/>
                <a:gd name="connsiteX3" fmla="*/ 0 w 9948"/>
                <a:gd name="connsiteY3" fmla="*/ 7461 h 190258"/>
                <a:gd name="connsiteX4" fmla="*/ 4974 w 9948"/>
                <a:gd name="connsiteY4" fmla="*/ 0 h 190258"/>
                <a:gd name="connsiteX5" fmla="*/ 9948 w 9948"/>
                <a:gd name="connsiteY5" fmla="*/ 0 h 190258"/>
                <a:gd name="connsiteX6" fmla="*/ 9948 w 9948"/>
                <a:gd name="connsiteY6" fmla="*/ 190259 h 19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0258">
                  <a:moveTo>
                    <a:pt x="9948" y="190259"/>
                  </a:moveTo>
                  <a:lnTo>
                    <a:pt x="4974" y="190259"/>
                  </a:lnTo>
                  <a:cubicBezTo>
                    <a:pt x="2487" y="190259"/>
                    <a:pt x="0" y="186528"/>
                    <a:pt x="0" y="182798"/>
                  </a:cubicBezTo>
                  <a:lnTo>
                    <a:pt x="0" y="7461"/>
                  </a:lnTo>
                  <a:cubicBezTo>
                    <a:pt x="0" y="3731"/>
                    <a:pt x="2487" y="0"/>
                    <a:pt x="4974" y="0"/>
                  </a:cubicBezTo>
                  <a:lnTo>
                    <a:pt x="9948" y="0"/>
                  </a:lnTo>
                  <a:lnTo>
                    <a:pt x="9948" y="190259"/>
                  </a:lnTo>
                  <a:close/>
                </a:path>
              </a:pathLst>
            </a:custGeom>
            <a:grpFill/>
            <a:ln w="19050" cap="flat">
              <a:solidFill>
                <a:srgbClr val="E0D5C6"/>
              </a:solidFill>
              <a:prstDash val="solid"/>
              <a:miter/>
            </a:ln>
          </p:spPr>
          <p:txBody>
            <a:bodyPr rtlCol="0" anchor="ctr"/>
            <a:lstStyle/>
            <a:p>
              <a:endParaRPr lang="nb-NO" dirty="0"/>
            </a:p>
          </p:txBody>
        </p:sp>
        <p:sp>
          <p:nvSpPr>
            <p:cNvPr id="95" name="Frihandsfigur: Form 42">
              <a:extLst>
                <a:ext uri="{FF2B5EF4-FFF2-40B4-BE49-F238E27FC236}">
                  <a16:creationId xmlns:a16="http://schemas.microsoft.com/office/drawing/2014/main" id="{08745BB2-08D2-9143-B481-D0F538A1D81C}"/>
                </a:ext>
              </a:extLst>
            </p:cNvPr>
            <p:cNvSpPr/>
            <p:nvPr/>
          </p:nvSpPr>
          <p:spPr>
            <a:xfrm>
              <a:off x="2154294" y="2732461"/>
              <a:ext cx="9948" cy="322071"/>
            </a:xfrm>
            <a:custGeom>
              <a:avLst/>
              <a:gdLst>
                <a:gd name="connsiteX0" fmla="*/ 0 w 9948"/>
                <a:gd name="connsiteY0" fmla="*/ 0 h 322071"/>
                <a:gd name="connsiteX1" fmla="*/ 4974 w 9948"/>
                <a:gd name="connsiteY1" fmla="*/ 0 h 322071"/>
                <a:gd name="connsiteX2" fmla="*/ 9948 w 9948"/>
                <a:gd name="connsiteY2" fmla="*/ 7461 h 322071"/>
                <a:gd name="connsiteX3" fmla="*/ 9948 w 9948"/>
                <a:gd name="connsiteY3" fmla="*/ 314611 h 322071"/>
                <a:gd name="connsiteX4" fmla="*/ 4974 w 9948"/>
                <a:gd name="connsiteY4" fmla="*/ 322072 h 322071"/>
                <a:gd name="connsiteX5" fmla="*/ 0 w 9948"/>
                <a:gd name="connsiteY5" fmla="*/ 322072 h 322071"/>
                <a:gd name="connsiteX6" fmla="*/ 0 w 9948"/>
                <a:gd name="connsiteY6" fmla="*/ 0 h 322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322071">
                  <a:moveTo>
                    <a:pt x="0" y="0"/>
                  </a:moveTo>
                  <a:lnTo>
                    <a:pt x="4974" y="0"/>
                  </a:lnTo>
                  <a:cubicBezTo>
                    <a:pt x="7461" y="0"/>
                    <a:pt x="9948" y="3731"/>
                    <a:pt x="9948" y="7461"/>
                  </a:cubicBezTo>
                  <a:lnTo>
                    <a:pt x="9948" y="314611"/>
                  </a:lnTo>
                  <a:cubicBezTo>
                    <a:pt x="9948" y="318342"/>
                    <a:pt x="7461" y="322072"/>
                    <a:pt x="4974" y="322072"/>
                  </a:cubicBezTo>
                  <a:lnTo>
                    <a:pt x="0" y="322072"/>
                  </a:lnTo>
                  <a:lnTo>
                    <a:pt x="0" y="0"/>
                  </a:lnTo>
                  <a:close/>
                </a:path>
              </a:pathLst>
            </a:custGeom>
            <a:grpFill/>
            <a:ln w="19050" cap="flat">
              <a:solidFill>
                <a:srgbClr val="E0D5C6"/>
              </a:solidFill>
              <a:prstDash val="solid"/>
              <a:miter/>
            </a:ln>
          </p:spPr>
          <p:txBody>
            <a:bodyPr rtlCol="0" anchor="ctr"/>
            <a:lstStyle/>
            <a:p>
              <a:endParaRPr lang="nb-NO" dirty="0"/>
            </a:p>
          </p:txBody>
        </p:sp>
        <p:sp>
          <p:nvSpPr>
            <p:cNvPr id="96" name="Frihandsfigur: Form 43">
              <a:extLst>
                <a:ext uri="{FF2B5EF4-FFF2-40B4-BE49-F238E27FC236}">
                  <a16:creationId xmlns:a16="http://schemas.microsoft.com/office/drawing/2014/main" id="{6D66E6D8-2BBC-464E-95F2-B43F06176661}"/>
                </a:ext>
              </a:extLst>
            </p:cNvPr>
            <p:cNvSpPr/>
            <p:nvPr/>
          </p:nvSpPr>
          <p:spPr>
            <a:xfrm>
              <a:off x="2154294" y="2732461"/>
              <a:ext cx="9948" cy="322071"/>
            </a:xfrm>
            <a:custGeom>
              <a:avLst/>
              <a:gdLst>
                <a:gd name="connsiteX0" fmla="*/ 0 w 9948"/>
                <a:gd name="connsiteY0" fmla="*/ 0 h 322071"/>
                <a:gd name="connsiteX1" fmla="*/ 4974 w 9948"/>
                <a:gd name="connsiteY1" fmla="*/ 0 h 322071"/>
                <a:gd name="connsiteX2" fmla="*/ 9948 w 9948"/>
                <a:gd name="connsiteY2" fmla="*/ 7461 h 322071"/>
                <a:gd name="connsiteX3" fmla="*/ 9948 w 9948"/>
                <a:gd name="connsiteY3" fmla="*/ 314611 h 322071"/>
                <a:gd name="connsiteX4" fmla="*/ 4974 w 9948"/>
                <a:gd name="connsiteY4" fmla="*/ 322072 h 322071"/>
                <a:gd name="connsiteX5" fmla="*/ 0 w 9948"/>
                <a:gd name="connsiteY5" fmla="*/ 322072 h 322071"/>
                <a:gd name="connsiteX6" fmla="*/ 0 w 9948"/>
                <a:gd name="connsiteY6" fmla="*/ 0 h 322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322071">
                  <a:moveTo>
                    <a:pt x="0" y="0"/>
                  </a:moveTo>
                  <a:lnTo>
                    <a:pt x="4974" y="0"/>
                  </a:lnTo>
                  <a:cubicBezTo>
                    <a:pt x="7461" y="0"/>
                    <a:pt x="9948" y="3731"/>
                    <a:pt x="9948" y="7461"/>
                  </a:cubicBezTo>
                  <a:lnTo>
                    <a:pt x="9948" y="314611"/>
                  </a:lnTo>
                  <a:cubicBezTo>
                    <a:pt x="9948" y="318342"/>
                    <a:pt x="7461" y="322072"/>
                    <a:pt x="4974" y="322072"/>
                  </a:cubicBezTo>
                  <a:lnTo>
                    <a:pt x="0" y="322072"/>
                  </a:lnTo>
                  <a:lnTo>
                    <a:pt x="0" y="0"/>
                  </a:lnTo>
                  <a:close/>
                </a:path>
              </a:pathLst>
            </a:custGeom>
            <a:grpFill/>
            <a:ln w="19050" cap="flat">
              <a:solidFill>
                <a:srgbClr val="E0D5C6"/>
              </a:solidFill>
              <a:prstDash val="solid"/>
              <a:miter/>
            </a:ln>
          </p:spPr>
          <p:txBody>
            <a:bodyPr rtlCol="0" anchor="ctr"/>
            <a:lstStyle/>
            <a:p>
              <a:endParaRPr lang="nb-NO" dirty="0"/>
            </a:p>
          </p:txBody>
        </p:sp>
      </p:grpSp>
      <p:sp>
        <p:nvSpPr>
          <p:cNvPr id="105" name="Picture Placeholder 104">
            <a:extLst>
              <a:ext uri="{FF2B5EF4-FFF2-40B4-BE49-F238E27FC236}">
                <a16:creationId xmlns:a16="http://schemas.microsoft.com/office/drawing/2014/main" id="{A0E2BA0F-FF0F-2546-94A0-DEF9D627C959}"/>
              </a:ext>
            </a:extLst>
          </p:cNvPr>
          <p:cNvSpPr>
            <a:spLocks noGrp="1"/>
          </p:cNvSpPr>
          <p:nvPr>
            <p:ph type="pic" sz="quarter" idx="19" hasCustomPrompt="1"/>
          </p:nvPr>
        </p:nvSpPr>
        <p:spPr>
          <a:xfrm>
            <a:off x="6601138" y="699038"/>
            <a:ext cx="2535436" cy="5478451"/>
          </a:xfrm>
          <a:custGeom>
            <a:avLst/>
            <a:gdLst>
              <a:gd name="connsiteX0" fmla="*/ 229401 w 2335105"/>
              <a:gd name="connsiteY0" fmla="*/ 0 h 5045586"/>
              <a:gd name="connsiteX1" fmla="*/ 518773 w 2335105"/>
              <a:gd name="connsiteY1" fmla="*/ 0 h 5045586"/>
              <a:gd name="connsiteX2" fmla="*/ 518773 w 2335105"/>
              <a:gd name="connsiteY2" fmla="*/ 89696 h 5045586"/>
              <a:gd name="connsiteX3" fmla="*/ 618687 w 2335105"/>
              <a:gd name="connsiteY3" fmla="*/ 189610 h 5045586"/>
              <a:gd name="connsiteX4" fmla="*/ 1716417 w 2335105"/>
              <a:gd name="connsiteY4" fmla="*/ 189610 h 5045586"/>
              <a:gd name="connsiteX5" fmla="*/ 1816331 w 2335105"/>
              <a:gd name="connsiteY5" fmla="*/ 89696 h 5045586"/>
              <a:gd name="connsiteX6" fmla="*/ 1816331 w 2335105"/>
              <a:gd name="connsiteY6" fmla="*/ 0 h 5045586"/>
              <a:gd name="connsiteX7" fmla="*/ 2105704 w 2335105"/>
              <a:gd name="connsiteY7" fmla="*/ 0 h 5045586"/>
              <a:gd name="connsiteX8" fmla="*/ 2335105 w 2335105"/>
              <a:gd name="connsiteY8" fmla="*/ 229401 h 5045586"/>
              <a:gd name="connsiteX9" fmla="*/ 2335105 w 2335105"/>
              <a:gd name="connsiteY9" fmla="*/ 4816185 h 5045586"/>
              <a:gd name="connsiteX10" fmla="*/ 2105704 w 2335105"/>
              <a:gd name="connsiteY10" fmla="*/ 5045586 h 5045586"/>
              <a:gd name="connsiteX11" fmla="*/ 229401 w 2335105"/>
              <a:gd name="connsiteY11" fmla="*/ 5045586 h 5045586"/>
              <a:gd name="connsiteX12" fmla="*/ 0 w 2335105"/>
              <a:gd name="connsiteY12" fmla="*/ 4816185 h 5045586"/>
              <a:gd name="connsiteX13" fmla="*/ 0 w 2335105"/>
              <a:gd name="connsiteY13" fmla="*/ 229401 h 5045586"/>
              <a:gd name="connsiteX14" fmla="*/ 229401 w 2335105"/>
              <a:gd name="connsiteY14" fmla="*/ 0 h 5045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35105" h="5045586">
                <a:moveTo>
                  <a:pt x="229401" y="0"/>
                </a:moveTo>
                <a:lnTo>
                  <a:pt x="518773" y="0"/>
                </a:lnTo>
                <a:lnTo>
                  <a:pt x="518773" y="89696"/>
                </a:lnTo>
                <a:cubicBezTo>
                  <a:pt x="518773" y="144877"/>
                  <a:pt x="563506" y="189610"/>
                  <a:pt x="618687" y="189610"/>
                </a:cubicBezTo>
                <a:lnTo>
                  <a:pt x="1716417" y="189610"/>
                </a:lnTo>
                <a:cubicBezTo>
                  <a:pt x="1771598" y="189610"/>
                  <a:pt x="1816331" y="144877"/>
                  <a:pt x="1816331" y="89696"/>
                </a:cubicBezTo>
                <a:lnTo>
                  <a:pt x="1816331" y="0"/>
                </a:lnTo>
                <a:lnTo>
                  <a:pt x="2105704" y="0"/>
                </a:lnTo>
                <a:cubicBezTo>
                  <a:pt x="2232399" y="0"/>
                  <a:pt x="2335105" y="102706"/>
                  <a:pt x="2335105" y="229401"/>
                </a:cubicBezTo>
                <a:lnTo>
                  <a:pt x="2335105" y="4816185"/>
                </a:lnTo>
                <a:cubicBezTo>
                  <a:pt x="2335105" y="4942880"/>
                  <a:pt x="2232399" y="5045586"/>
                  <a:pt x="2105704" y="5045586"/>
                </a:cubicBezTo>
                <a:lnTo>
                  <a:pt x="229401" y="5045586"/>
                </a:lnTo>
                <a:cubicBezTo>
                  <a:pt x="102706" y="5045586"/>
                  <a:pt x="0" y="4942880"/>
                  <a:pt x="0" y="4816185"/>
                </a:cubicBezTo>
                <a:lnTo>
                  <a:pt x="0" y="229401"/>
                </a:lnTo>
                <a:cubicBezTo>
                  <a:pt x="0" y="102706"/>
                  <a:pt x="102706" y="0"/>
                  <a:pt x="229401" y="0"/>
                </a:cubicBezTo>
                <a:close/>
              </a:path>
            </a:pathLst>
          </a:custGeom>
          <a:solidFill>
            <a:schemeClr val="bg1"/>
          </a:solidFill>
          <a:ln w="19050">
            <a:solidFill>
              <a:srgbClr val="E3D9CC"/>
            </a:solidFill>
          </a:ln>
        </p:spPr>
        <p:txBody>
          <a:bodyPr wrap="square" lIns="180000" tIns="180000" rIns="180000" bIns="180000" anchor="ctr" anchorCtr="1">
            <a:noAutofit/>
          </a:bodyPr>
          <a:lstStyle>
            <a:lvl1pPr algn="ctr">
              <a:buFontTx/>
              <a:buNone/>
              <a:defRPr sz="2200">
                <a:solidFill>
                  <a:schemeClr val="tx1"/>
                </a:solidFill>
                <a:latin typeface="+mj-lt"/>
              </a:defRPr>
            </a:lvl1pPr>
          </a:lstStyle>
          <a:p>
            <a:pPr lvl="0"/>
            <a:r>
              <a:rPr lang="nb-NO" dirty="0"/>
              <a:t>Bilde</a:t>
            </a:r>
          </a:p>
        </p:txBody>
      </p:sp>
      <p:grpSp>
        <p:nvGrpSpPr>
          <p:cNvPr id="106" name="Group 105">
            <a:extLst>
              <a:ext uri="{FF2B5EF4-FFF2-40B4-BE49-F238E27FC236}">
                <a16:creationId xmlns:a16="http://schemas.microsoft.com/office/drawing/2014/main" id="{6CDA9083-F24A-D744-A8DC-F450E6B490E3}"/>
              </a:ext>
            </a:extLst>
          </p:cNvPr>
          <p:cNvGrpSpPr/>
          <p:nvPr userDrawn="1"/>
        </p:nvGrpSpPr>
        <p:grpSpPr>
          <a:xfrm>
            <a:off x="9810946" y="515312"/>
            <a:ext cx="2950391" cy="5820157"/>
            <a:chOff x="708078" y="2065933"/>
            <a:chExt cx="1456164" cy="2872535"/>
          </a:xfrm>
          <a:solidFill>
            <a:srgbClr val="F5F3F0"/>
          </a:solidFill>
        </p:grpSpPr>
        <p:sp>
          <p:nvSpPr>
            <p:cNvPr id="107" name="Frihandsfigur: Form 31">
              <a:extLst>
                <a:ext uri="{FF2B5EF4-FFF2-40B4-BE49-F238E27FC236}">
                  <a16:creationId xmlns:a16="http://schemas.microsoft.com/office/drawing/2014/main" id="{717BD1B2-7487-E74A-BD50-09E897E269AE}"/>
                </a:ext>
              </a:extLst>
            </p:cNvPr>
            <p:cNvSpPr/>
            <p:nvPr userDrawn="1"/>
          </p:nvSpPr>
          <p:spPr>
            <a:xfrm>
              <a:off x="725487" y="2065933"/>
              <a:ext cx="1421345" cy="2872535"/>
            </a:xfrm>
            <a:custGeom>
              <a:avLst/>
              <a:gdLst>
                <a:gd name="connsiteX0" fmla="*/ 1330568 w 1421345"/>
                <a:gd name="connsiteY0" fmla="*/ 2681033 h 2872534"/>
                <a:gd name="connsiteX1" fmla="*/ 1218651 w 1421345"/>
                <a:gd name="connsiteY1" fmla="*/ 2792949 h 2872534"/>
                <a:gd name="connsiteX2" fmla="*/ 196476 w 1421345"/>
                <a:gd name="connsiteY2" fmla="*/ 2792949 h 2872534"/>
                <a:gd name="connsiteX3" fmla="*/ 84559 w 1421345"/>
                <a:gd name="connsiteY3" fmla="*/ 2681033 h 2872534"/>
                <a:gd name="connsiteX4" fmla="*/ 84559 w 1421345"/>
                <a:gd name="connsiteY4" fmla="*/ 200207 h 2872534"/>
                <a:gd name="connsiteX5" fmla="*/ 196476 w 1421345"/>
                <a:gd name="connsiteY5" fmla="*/ 88290 h 2872534"/>
                <a:gd name="connsiteX6" fmla="*/ 334507 w 1421345"/>
                <a:gd name="connsiteY6" fmla="*/ 88290 h 2872534"/>
                <a:gd name="connsiteX7" fmla="*/ 351917 w 1421345"/>
                <a:gd name="connsiteY7" fmla="*/ 105699 h 2872534"/>
                <a:gd name="connsiteX8" fmla="*/ 351917 w 1421345"/>
                <a:gd name="connsiteY8" fmla="*/ 119378 h 2872534"/>
                <a:gd name="connsiteX9" fmla="*/ 419067 w 1421345"/>
                <a:gd name="connsiteY9" fmla="*/ 186528 h 2872534"/>
                <a:gd name="connsiteX10" fmla="*/ 996061 w 1421345"/>
                <a:gd name="connsiteY10" fmla="*/ 186528 h 2872534"/>
                <a:gd name="connsiteX11" fmla="*/ 1063211 w 1421345"/>
                <a:gd name="connsiteY11" fmla="*/ 119378 h 2872534"/>
                <a:gd name="connsiteX12" fmla="*/ 1063211 w 1421345"/>
                <a:gd name="connsiteY12" fmla="*/ 105699 h 2872534"/>
                <a:gd name="connsiteX13" fmla="*/ 1080620 w 1421345"/>
                <a:gd name="connsiteY13" fmla="*/ 88290 h 2872534"/>
                <a:gd name="connsiteX14" fmla="*/ 1218651 w 1421345"/>
                <a:gd name="connsiteY14" fmla="*/ 88290 h 2872534"/>
                <a:gd name="connsiteX15" fmla="*/ 1330568 w 1421345"/>
                <a:gd name="connsiteY15" fmla="*/ 200207 h 2872534"/>
                <a:gd name="connsiteX16" fmla="*/ 1330568 w 1421345"/>
                <a:gd name="connsiteY16" fmla="*/ 2681033 h 2872534"/>
                <a:gd name="connsiteX17" fmla="*/ 1224869 w 1421345"/>
                <a:gd name="connsiteY17" fmla="*/ 0 h 2872534"/>
                <a:gd name="connsiteX18" fmla="*/ 196476 w 1421345"/>
                <a:gd name="connsiteY18" fmla="*/ 0 h 2872534"/>
                <a:gd name="connsiteX19" fmla="*/ 0 w 1421345"/>
                <a:gd name="connsiteY19" fmla="*/ 196476 h 2872534"/>
                <a:gd name="connsiteX20" fmla="*/ 0 w 1421345"/>
                <a:gd name="connsiteY20" fmla="*/ 2676058 h 2872534"/>
                <a:gd name="connsiteX21" fmla="*/ 196476 w 1421345"/>
                <a:gd name="connsiteY21" fmla="*/ 2872535 h 2872534"/>
                <a:gd name="connsiteX22" fmla="*/ 1224869 w 1421345"/>
                <a:gd name="connsiteY22" fmla="*/ 2872535 h 2872534"/>
                <a:gd name="connsiteX23" fmla="*/ 1421345 w 1421345"/>
                <a:gd name="connsiteY23" fmla="*/ 2676058 h 2872534"/>
                <a:gd name="connsiteX24" fmla="*/ 1421345 w 1421345"/>
                <a:gd name="connsiteY24" fmla="*/ 196476 h 2872534"/>
                <a:gd name="connsiteX25" fmla="*/ 1224869 w 1421345"/>
                <a:gd name="connsiteY25" fmla="*/ 0 h 2872534"/>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063211 w 1421345"/>
                <a:gd name="connsiteY12" fmla="*/ 105699 h 2872535"/>
                <a:gd name="connsiteX13" fmla="*/ 1166448 w 1421345"/>
                <a:gd name="connsiteY13" fmla="*/ 322667 h 2872535"/>
                <a:gd name="connsiteX14" fmla="*/ 1218651 w 1421345"/>
                <a:gd name="connsiteY14" fmla="*/ 88290 h 2872535"/>
                <a:gd name="connsiteX15" fmla="*/ 1330568 w 1421345"/>
                <a:gd name="connsiteY15" fmla="*/ 200207 h 2872535"/>
                <a:gd name="connsiteX16" fmla="*/ 1330568 w 1421345"/>
                <a:gd name="connsiteY16" fmla="*/ 2681033 h 2872535"/>
                <a:gd name="connsiteX17" fmla="*/ 1224869 w 1421345"/>
                <a:gd name="connsiteY17" fmla="*/ 0 h 2872535"/>
                <a:gd name="connsiteX18" fmla="*/ 196476 w 1421345"/>
                <a:gd name="connsiteY18" fmla="*/ 0 h 2872535"/>
                <a:gd name="connsiteX19" fmla="*/ 0 w 1421345"/>
                <a:gd name="connsiteY19" fmla="*/ 196476 h 2872535"/>
                <a:gd name="connsiteX20" fmla="*/ 0 w 1421345"/>
                <a:gd name="connsiteY20" fmla="*/ 2676058 h 2872535"/>
                <a:gd name="connsiteX21" fmla="*/ 196476 w 1421345"/>
                <a:gd name="connsiteY21" fmla="*/ 2872535 h 2872535"/>
                <a:gd name="connsiteX22" fmla="*/ 1224869 w 1421345"/>
                <a:gd name="connsiteY22" fmla="*/ 2872535 h 2872535"/>
                <a:gd name="connsiteX23" fmla="*/ 1421345 w 1421345"/>
                <a:gd name="connsiteY23" fmla="*/ 2676058 h 2872535"/>
                <a:gd name="connsiteX24" fmla="*/ 1421345 w 1421345"/>
                <a:gd name="connsiteY24" fmla="*/ 196476 h 2872535"/>
                <a:gd name="connsiteX25" fmla="*/ 1224869 w 1421345"/>
                <a:gd name="connsiteY25"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063211 w 1421345"/>
                <a:gd name="connsiteY12" fmla="*/ 105699 h 2872535"/>
                <a:gd name="connsiteX13" fmla="*/ 1166448 w 1421345"/>
                <a:gd name="connsiteY13" fmla="*/ 322667 h 2872535"/>
                <a:gd name="connsiteX14" fmla="*/ 1330568 w 1421345"/>
                <a:gd name="connsiteY14" fmla="*/ 200207 h 2872535"/>
                <a:gd name="connsiteX15" fmla="*/ 1330568 w 1421345"/>
                <a:gd name="connsiteY15" fmla="*/ 2681033 h 2872535"/>
                <a:gd name="connsiteX16" fmla="*/ 1224869 w 1421345"/>
                <a:gd name="connsiteY16" fmla="*/ 0 h 2872535"/>
                <a:gd name="connsiteX17" fmla="*/ 196476 w 1421345"/>
                <a:gd name="connsiteY17" fmla="*/ 0 h 2872535"/>
                <a:gd name="connsiteX18" fmla="*/ 0 w 1421345"/>
                <a:gd name="connsiteY18" fmla="*/ 196476 h 2872535"/>
                <a:gd name="connsiteX19" fmla="*/ 0 w 1421345"/>
                <a:gd name="connsiteY19" fmla="*/ 2676058 h 2872535"/>
                <a:gd name="connsiteX20" fmla="*/ 196476 w 1421345"/>
                <a:gd name="connsiteY20" fmla="*/ 2872535 h 2872535"/>
                <a:gd name="connsiteX21" fmla="*/ 1224869 w 1421345"/>
                <a:gd name="connsiteY21" fmla="*/ 2872535 h 2872535"/>
                <a:gd name="connsiteX22" fmla="*/ 1421345 w 1421345"/>
                <a:gd name="connsiteY22" fmla="*/ 2676058 h 2872535"/>
                <a:gd name="connsiteX23" fmla="*/ 1421345 w 1421345"/>
                <a:gd name="connsiteY23" fmla="*/ 196476 h 2872535"/>
                <a:gd name="connsiteX24" fmla="*/ 1224869 w 1421345"/>
                <a:gd name="connsiteY24" fmla="*/ 0 h 2872535"/>
                <a:gd name="connsiteX0" fmla="*/ 1330568 w 1421345"/>
                <a:gd name="connsiteY0" fmla="*/ 2695887 h 2887389"/>
                <a:gd name="connsiteX1" fmla="*/ 1218651 w 1421345"/>
                <a:gd name="connsiteY1" fmla="*/ 2807803 h 2887389"/>
                <a:gd name="connsiteX2" fmla="*/ 196476 w 1421345"/>
                <a:gd name="connsiteY2" fmla="*/ 2807803 h 2887389"/>
                <a:gd name="connsiteX3" fmla="*/ 84559 w 1421345"/>
                <a:gd name="connsiteY3" fmla="*/ 2695887 h 2887389"/>
                <a:gd name="connsiteX4" fmla="*/ 84559 w 1421345"/>
                <a:gd name="connsiteY4" fmla="*/ 215061 h 2887389"/>
                <a:gd name="connsiteX5" fmla="*/ 196476 w 1421345"/>
                <a:gd name="connsiteY5" fmla="*/ 103144 h 2887389"/>
                <a:gd name="connsiteX6" fmla="*/ 334507 w 1421345"/>
                <a:gd name="connsiteY6" fmla="*/ 103144 h 2887389"/>
                <a:gd name="connsiteX7" fmla="*/ 351917 w 1421345"/>
                <a:gd name="connsiteY7" fmla="*/ 120553 h 2887389"/>
                <a:gd name="connsiteX8" fmla="*/ 351917 w 1421345"/>
                <a:gd name="connsiteY8" fmla="*/ 134232 h 2887389"/>
                <a:gd name="connsiteX9" fmla="*/ 419067 w 1421345"/>
                <a:gd name="connsiteY9" fmla="*/ 201382 h 2887389"/>
                <a:gd name="connsiteX10" fmla="*/ 996061 w 1421345"/>
                <a:gd name="connsiteY10" fmla="*/ 201382 h 2887389"/>
                <a:gd name="connsiteX11" fmla="*/ 1063211 w 1421345"/>
                <a:gd name="connsiteY11" fmla="*/ 134232 h 2887389"/>
                <a:gd name="connsiteX12" fmla="*/ 1063211 w 1421345"/>
                <a:gd name="connsiteY12" fmla="*/ 120553 h 2887389"/>
                <a:gd name="connsiteX13" fmla="*/ 1330568 w 1421345"/>
                <a:gd name="connsiteY13" fmla="*/ 215061 h 2887389"/>
                <a:gd name="connsiteX14" fmla="*/ 1330568 w 1421345"/>
                <a:gd name="connsiteY14" fmla="*/ 2695887 h 2887389"/>
                <a:gd name="connsiteX15" fmla="*/ 1224869 w 1421345"/>
                <a:gd name="connsiteY15" fmla="*/ 14854 h 2887389"/>
                <a:gd name="connsiteX16" fmla="*/ 196476 w 1421345"/>
                <a:gd name="connsiteY16" fmla="*/ 14854 h 2887389"/>
                <a:gd name="connsiteX17" fmla="*/ 0 w 1421345"/>
                <a:gd name="connsiteY17" fmla="*/ 211330 h 2887389"/>
                <a:gd name="connsiteX18" fmla="*/ 0 w 1421345"/>
                <a:gd name="connsiteY18" fmla="*/ 2690912 h 2887389"/>
                <a:gd name="connsiteX19" fmla="*/ 196476 w 1421345"/>
                <a:gd name="connsiteY19" fmla="*/ 2887389 h 2887389"/>
                <a:gd name="connsiteX20" fmla="*/ 1224869 w 1421345"/>
                <a:gd name="connsiteY20" fmla="*/ 2887389 h 2887389"/>
                <a:gd name="connsiteX21" fmla="*/ 1421345 w 1421345"/>
                <a:gd name="connsiteY21" fmla="*/ 2690912 h 2887389"/>
                <a:gd name="connsiteX22" fmla="*/ 1421345 w 1421345"/>
                <a:gd name="connsiteY22" fmla="*/ 211330 h 2887389"/>
                <a:gd name="connsiteX23" fmla="*/ 1224869 w 1421345"/>
                <a:gd name="connsiteY23" fmla="*/ 14854 h 2887389"/>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063211 w 1421345"/>
                <a:gd name="connsiteY12" fmla="*/ 105699 h 2872535"/>
                <a:gd name="connsiteX13" fmla="*/ 1330568 w 1421345"/>
                <a:gd name="connsiteY13" fmla="*/ 2681033 h 2872535"/>
                <a:gd name="connsiteX14" fmla="*/ 1224869 w 1421345"/>
                <a:gd name="connsiteY14" fmla="*/ 0 h 2872535"/>
                <a:gd name="connsiteX15" fmla="*/ 196476 w 1421345"/>
                <a:gd name="connsiteY15" fmla="*/ 0 h 2872535"/>
                <a:gd name="connsiteX16" fmla="*/ 0 w 1421345"/>
                <a:gd name="connsiteY16" fmla="*/ 196476 h 2872535"/>
                <a:gd name="connsiteX17" fmla="*/ 0 w 1421345"/>
                <a:gd name="connsiteY17" fmla="*/ 2676058 h 2872535"/>
                <a:gd name="connsiteX18" fmla="*/ 196476 w 1421345"/>
                <a:gd name="connsiteY18" fmla="*/ 2872535 h 2872535"/>
                <a:gd name="connsiteX19" fmla="*/ 1224869 w 1421345"/>
                <a:gd name="connsiteY19" fmla="*/ 2872535 h 2872535"/>
                <a:gd name="connsiteX20" fmla="*/ 1421345 w 1421345"/>
                <a:gd name="connsiteY20" fmla="*/ 2676058 h 2872535"/>
                <a:gd name="connsiteX21" fmla="*/ 1421345 w 1421345"/>
                <a:gd name="connsiteY21" fmla="*/ 196476 h 2872535"/>
                <a:gd name="connsiteX22" fmla="*/ 1224869 w 1421345"/>
                <a:gd name="connsiteY22"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330568 w 1421345"/>
                <a:gd name="connsiteY12" fmla="*/ 2681033 h 2872535"/>
                <a:gd name="connsiteX13" fmla="*/ 1224869 w 1421345"/>
                <a:gd name="connsiteY13" fmla="*/ 0 h 2872535"/>
                <a:gd name="connsiteX14" fmla="*/ 196476 w 1421345"/>
                <a:gd name="connsiteY14" fmla="*/ 0 h 2872535"/>
                <a:gd name="connsiteX15" fmla="*/ 0 w 1421345"/>
                <a:gd name="connsiteY15" fmla="*/ 196476 h 2872535"/>
                <a:gd name="connsiteX16" fmla="*/ 0 w 1421345"/>
                <a:gd name="connsiteY16" fmla="*/ 2676058 h 2872535"/>
                <a:gd name="connsiteX17" fmla="*/ 196476 w 1421345"/>
                <a:gd name="connsiteY17" fmla="*/ 2872535 h 2872535"/>
                <a:gd name="connsiteX18" fmla="*/ 1224869 w 1421345"/>
                <a:gd name="connsiteY18" fmla="*/ 2872535 h 2872535"/>
                <a:gd name="connsiteX19" fmla="*/ 1421345 w 1421345"/>
                <a:gd name="connsiteY19" fmla="*/ 2676058 h 2872535"/>
                <a:gd name="connsiteX20" fmla="*/ 1421345 w 1421345"/>
                <a:gd name="connsiteY20" fmla="*/ 196476 h 2872535"/>
                <a:gd name="connsiteX21" fmla="*/ 1224869 w 1421345"/>
                <a:gd name="connsiteY21"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1063211 w 1421345"/>
                <a:gd name="connsiteY10" fmla="*/ 119378 h 2872535"/>
                <a:gd name="connsiteX11" fmla="*/ 1330568 w 1421345"/>
                <a:gd name="connsiteY11" fmla="*/ 2681033 h 2872535"/>
                <a:gd name="connsiteX12" fmla="*/ 1224869 w 1421345"/>
                <a:gd name="connsiteY12" fmla="*/ 0 h 2872535"/>
                <a:gd name="connsiteX13" fmla="*/ 196476 w 1421345"/>
                <a:gd name="connsiteY13" fmla="*/ 0 h 2872535"/>
                <a:gd name="connsiteX14" fmla="*/ 0 w 1421345"/>
                <a:gd name="connsiteY14" fmla="*/ 196476 h 2872535"/>
                <a:gd name="connsiteX15" fmla="*/ 0 w 1421345"/>
                <a:gd name="connsiteY15" fmla="*/ 2676058 h 2872535"/>
                <a:gd name="connsiteX16" fmla="*/ 196476 w 1421345"/>
                <a:gd name="connsiteY16" fmla="*/ 2872535 h 2872535"/>
                <a:gd name="connsiteX17" fmla="*/ 1224869 w 1421345"/>
                <a:gd name="connsiteY17" fmla="*/ 2872535 h 2872535"/>
                <a:gd name="connsiteX18" fmla="*/ 1421345 w 1421345"/>
                <a:gd name="connsiteY18" fmla="*/ 2676058 h 2872535"/>
                <a:gd name="connsiteX19" fmla="*/ 1421345 w 1421345"/>
                <a:gd name="connsiteY19" fmla="*/ 196476 h 2872535"/>
                <a:gd name="connsiteX20" fmla="*/ 1224869 w 1421345"/>
                <a:gd name="connsiteY20"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1330568 w 1421345"/>
                <a:gd name="connsiteY10" fmla="*/ 2681033 h 2872535"/>
                <a:gd name="connsiteX11" fmla="*/ 1224869 w 1421345"/>
                <a:gd name="connsiteY11" fmla="*/ 0 h 2872535"/>
                <a:gd name="connsiteX12" fmla="*/ 196476 w 1421345"/>
                <a:gd name="connsiteY12" fmla="*/ 0 h 2872535"/>
                <a:gd name="connsiteX13" fmla="*/ 0 w 1421345"/>
                <a:gd name="connsiteY13" fmla="*/ 196476 h 2872535"/>
                <a:gd name="connsiteX14" fmla="*/ 0 w 1421345"/>
                <a:gd name="connsiteY14" fmla="*/ 2676058 h 2872535"/>
                <a:gd name="connsiteX15" fmla="*/ 196476 w 1421345"/>
                <a:gd name="connsiteY15" fmla="*/ 2872535 h 2872535"/>
                <a:gd name="connsiteX16" fmla="*/ 1224869 w 1421345"/>
                <a:gd name="connsiteY16" fmla="*/ 2872535 h 2872535"/>
                <a:gd name="connsiteX17" fmla="*/ 1421345 w 1421345"/>
                <a:gd name="connsiteY17" fmla="*/ 2676058 h 2872535"/>
                <a:gd name="connsiteX18" fmla="*/ 1421345 w 1421345"/>
                <a:gd name="connsiteY18" fmla="*/ 196476 h 2872535"/>
                <a:gd name="connsiteX19" fmla="*/ 1224869 w 1421345"/>
                <a:gd name="connsiteY19"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1330568 w 1421345"/>
                <a:gd name="connsiteY9" fmla="*/ 2681033 h 2872535"/>
                <a:gd name="connsiteX10" fmla="*/ 1224869 w 1421345"/>
                <a:gd name="connsiteY10" fmla="*/ 0 h 2872535"/>
                <a:gd name="connsiteX11" fmla="*/ 196476 w 1421345"/>
                <a:gd name="connsiteY11" fmla="*/ 0 h 2872535"/>
                <a:gd name="connsiteX12" fmla="*/ 0 w 1421345"/>
                <a:gd name="connsiteY12" fmla="*/ 196476 h 2872535"/>
                <a:gd name="connsiteX13" fmla="*/ 0 w 1421345"/>
                <a:gd name="connsiteY13" fmla="*/ 2676058 h 2872535"/>
                <a:gd name="connsiteX14" fmla="*/ 196476 w 1421345"/>
                <a:gd name="connsiteY14" fmla="*/ 2872535 h 2872535"/>
                <a:gd name="connsiteX15" fmla="*/ 1224869 w 1421345"/>
                <a:gd name="connsiteY15" fmla="*/ 2872535 h 2872535"/>
                <a:gd name="connsiteX16" fmla="*/ 1421345 w 1421345"/>
                <a:gd name="connsiteY16" fmla="*/ 2676058 h 2872535"/>
                <a:gd name="connsiteX17" fmla="*/ 1421345 w 1421345"/>
                <a:gd name="connsiteY17" fmla="*/ 196476 h 2872535"/>
                <a:gd name="connsiteX18" fmla="*/ 1224869 w 1421345"/>
                <a:gd name="connsiteY18"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1330568 w 1421345"/>
                <a:gd name="connsiteY8" fmla="*/ 2681033 h 2872535"/>
                <a:gd name="connsiteX9" fmla="*/ 1224869 w 1421345"/>
                <a:gd name="connsiteY9" fmla="*/ 0 h 2872535"/>
                <a:gd name="connsiteX10" fmla="*/ 196476 w 1421345"/>
                <a:gd name="connsiteY10" fmla="*/ 0 h 2872535"/>
                <a:gd name="connsiteX11" fmla="*/ 0 w 1421345"/>
                <a:gd name="connsiteY11" fmla="*/ 196476 h 2872535"/>
                <a:gd name="connsiteX12" fmla="*/ 0 w 1421345"/>
                <a:gd name="connsiteY12" fmla="*/ 2676058 h 2872535"/>
                <a:gd name="connsiteX13" fmla="*/ 196476 w 1421345"/>
                <a:gd name="connsiteY13" fmla="*/ 2872535 h 2872535"/>
                <a:gd name="connsiteX14" fmla="*/ 1224869 w 1421345"/>
                <a:gd name="connsiteY14" fmla="*/ 2872535 h 2872535"/>
                <a:gd name="connsiteX15" fmla="*/ 1421345 w 1421345"/>
                <a:gd name="connsiteY15" fmla="*/ 2676058 h 2872535"/>
                <a:gd name="connsiteX16" fmla="*/ 1421345 w 1421345"/>
                <a:gd name="connsiteY16" fmla="*/ 196476 h 2872535"/>
                <a:gd name="connsiteX17" fmla="*/ 1224869 w 1421345"/>
                <a:gd name="connsiteY17"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51917 w 1421345"/>
                <a:gd name="connsiteY6" fmla="*/ 105699 h 2872535"/>
                <a:gd name="connsiteX7" fmla="*/ 1330568 w 1421345"/>
                <a:gd name="connsiteY7" fmla="*/ 2681033 h 2872535"/>
                <a:gd name="connsiteX8" fmla="*/ 1224869 w 1421345"/>
                <a:gd name="connsiteY8" fmla="*/ 0 h 2872535"/>
                <a:gd name="connsiteX9" fmla="*/ 196476 w 1421345"/>
                <a:gd name="connsiteY9" fmla="*/ 0 h 2872535"/>
                <a:gd name="connsiteX10" fmla="*/ 0 w 1421345"/>
                <a:gd name="connsiteY10" fmla="*/ 196476 h 2872535"/>
                <a:gd name="connsiteX11" fmla="*/ 0 w 1421345"/>
                <a:gd name="connsiteY11" fmla="*/ 2676058 h 2872535"/>
                <a:gd name="connsiteX12" fmla="*/ 196476 w 1421345"/>
                <a:gd name="connsiteY12" fmla="*/ 2872535 h 2872535"/>
                <a:gd name="connsiteX13" fmla="*/ 1224869 w 1421345"/>
                <a:gd name="connsiteY13" fmla="*/ 2872535 h 2872535"/>
                <a:gd name="connsiteX14" fmla="*/ 1421345 w 1421345"/>
                <a:gd name="connsiteY14" fmla="*/ 2676058 h 2872535"/>
                <a:gd name="connsiteX15" fmla="*/ 1421345 w 1421345"/>
                <a:gd name="connsiteY15" fmla="*/ 196476 h 2872535"/>
                <a:gd name="connsiteX16" fmla="*/ 1224869 w 1421345"/>
                <a:gd name="connsiteY16"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1330568 w 1421345"/>
                <a:gd name="connsiteY6" fmla="*/ 2681033 h 2872535"/>
                <a:gd name="connsiteX7" fmla="*/ 1224869 w 1421345"/>
                <a:gd name="connsiteY7" fmla="*/ 0 h 2872535"/>
                <a:gd name="connsiteX8" fmla="*/ 196476 w 1421345"/>
                <a:gd name="connsiteY8" fmla="*/ 0 h 2872535"/>
                <a:gd name="connsiteX9" fmla="*/ 0 w 1421345"/>
                <a:gd name="connsiteY9" fmla="*/ 196476 h 2872535"/>
                <a:gd name="connsiteX10" fmla="*/ 0 w 1421345"/>
                <a:gd name="connsiteY10" fmla="*/ 2676058 h 2872535"/>
                <a:gd name="connsiteX11" fmla="*/ 196476 w 1421345"/>
                <a:gd name="connsiteY11" fmla="*/ 2872535 h 2872535"/>
                <a:gd name="connsiteX12" fmla="*/ 1224869 w 1421345"/>
                <a:gd name="connsiteY12" fmla="*/ 2872535 h 2872535"/>
                <a:gd name="connsiteX13" fmla="*/ 1421345 w 1421345"/>
                <a:gd name="connsiteY13" fmla="*/ 2676058 h 2872535"/>
                <a:gd name="connsiteX14" fmla="*/ 1421345 w 1421345"/>
                <a:gd name="connsiteY14" fmla="*/ 196476 h 2872535"/>
                <a:gd name="connsiteX15" fmla="*/ 1224869 w 1421345"/>
                <a:gd name="connsiteY15"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330568 w 1421345"/>
                <a:gd name="connsiteY5" fmla="*/ 2681033 h 2872535"/>
                <a:gd name="connsiteX6" fmla="*/ 1224869 w 1421345"/>
                <a:gd name="connsiteY6" fmla="*/ 0 h 2872535"/>
                <a:gd name="connsiteX7" fmla="*/ 196476 w 1421345"/>
                <a:gd name="connsiteY7" fmla="*/ 0 h 2872535"/>
                <a:gd name="connsiteX8" fmla="*/ 0 w 1421345"/>
                <a:gd name="connsiteY8" fmla="*/ 196476 h 2872535"/>
                <a:gd name="connsiteX9" fmla="*/ 0 w 1421345"/>
                <a:gd name="connsiteY9" fmla="*/ 2676058 h 2872535"/>
                <a:gd name="connsiteX10" fmla="*/ 196476 w 1421345"/>
                <a:gd name="connsiteY10" fmla="*/ 2872535 h 2872535"/>
                <a:gd name="connsiteX11" fmla="*/ 1224869 w 1421345"/>
                <a:gd name="connsiteY11" fmla="*/ 2872535 h 2872535"/>
                <a:gd name="connsiteX12" fmla="*/ 1421345 w 1421345"/>
                <a:gd name="connsiteY12" fmla="*/ 2676058 h 2872535"/>
                <a:gd name="connsiteX13" fmla="*/ 1421345 w 1421345"/>
                <a:gd name="connsiteY13" fmla="*/ 196476 h 2872535"/>
                <a:gd name="connsiteX14" fmla="*/ 1224869 w 1421345"/>
                <a:gd name="connsiteY14"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1330568 w 1421345"/>
                <a:gd name="connsiteY4" fmla="*/ 2681033 h 2872535"/>
                <a:gd name="connsiteX5" fmla="*/ 1224869 w 1421345"/>
                <a:gd name="connsiteY5" fmla="*/ 0 h 2872535"/>
                <a:gd name="connsiteX6" fmla="*/ 196476 w 1421345"/>
                <a:gd name="connsiteY6" fmla="*/ 0 h 2872535"/>
                <a:gd name="connsiteX7" fmla="*/ 0 w 1421345"/>
                <a:gd name="connsiteY7" fmla="*/ 196476 h 2872535"/>
                <a:gd name="connsiteX8" fmla="*/ 0 w 1421345"/>
                <a:gd name="connsiteY8" fmla="*/ 2676058 h 2872535"/>
                <a:gd name="connsiteX9" fmla="*/ 196476 w 1421345"/>
                <a:gd name="connsiteY9" fmla="*/ 2872535 h 2872535"/>
                <a:gd name="connsiteX10" fmla="*/ 1224869 w 1421345"/>
                <a:gd name="connsiteY10" fmla="*/ 2872535 h 2872535"/>
                <a:gd name="connsiteX11" fmla="*/ 1421345 w 1421345"/>
                <a:gd name="connsiteY11" fmla="*/ 2676058 h 2872535"/>
                <a:gd name="connsiteX12" fmla="*/ 1421345 w 1421345"/>
                <a:gd name="connsiteY12" fmla="*/ 196476 h 2872535"/>
                <a:gd name="connsiteX13" fmla="*/ 1224869 w 1421345"/>
                <a:gd name="connsiteY13"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1330568 w 1421345"/>
                <a:gd name="connsiteY3" fmla="*/ 2681033 h 2872535"/>
                <a:gd name="connsiteX4" fmla="*/ 1224869 w 1421345"/>
                <a:gd name="connsiteY4" fmla="*/ 0 h 2872535"/>
                <a:gd name="connsiteX5" fmla="*/ 196476 w 1421345"/>
                <a:gd name="connsiteY5" fmla="*/ 0 h 2872535"/>
                <a:gd name="connsiteX6" fmla="*/ 0 w 1421345"/>
                <a:gd name="connsiteY6" fmla="*/ 196476 h 2872535"/>
                <a:gd name="connsiteX7" fmla="*/ 0 w 1421345"/>
                <a:gd name="connsiteY7" fmla="*/ 2676058 h 2872535"/>
                <a:gd name="connsiteX8" fmla="*/ 196476 w 1421345"/>
                <a:gd name="connsiteY8" fmla="*/ 2872535 h 2872535"/>
                <a:gd name="connsiteX9" fmla="*/ 1224869 w 1421345"/>
                <a:gd name="connsiteY9" fmla="*/ 2872535 h 2872535"/>
                <a:gd name="connsiteX10" fmla="*/ 1421345 w 1421345"/>
                <a:gd name="connsiteY10" fmla="*/ 2676058 h 2872535"/>
                <a:gd name="connsiteX11" fmla="*/ 1421345 w 1421345"/>
                <a:gd name="connsiteY11" fmla="*/ 196476 h 2872535"/>
                <a:gd name="connsiteX12" fmla="*/ 1224869 w 1421345"/>
                <a:gd name="connsiteY12" fmla="*/ 0 h 2872535"/>
                <a:gd name="connsiteX0" fmla="*/ 196476 w 1421345"/>
                <a:gd name="connsiteY0" fmla="*/ 2792949 h 2872535"/>
                <a:gd name="connsiteX1" fmla="*/ 1218651 w 1421345"/>
                <a:gd name="connsiteY1" fmla="*/ 2792949 h 2872535"/>
                <a:gd name="connsiteX2" fmla="*/ 196476 w 1421345"/>
                <a:gd name="connsiteY2" fmla="*/ 2792949 h 2872535"/>
                <a:gd name="connsiteX3" fmla="*/ 1224869 w 1421345"/>
                <a:gd name="connsiteY3" fmla="*/ 0 h 2872535"/>
                <a:gd name="connsiteX4" fmla="*/ 196476 w 1421345"/>
                <a:gd name="connsiteY4" fmla="*/ 0 h 2872535"/>
                <a:gd name="connsiteX5" fmla="*/ 0 w 1421345"/>
                <a:gd name="connsiteY5" fmla="*/ 196476 h 2872535"/>
                <a:gd name="connsiteX6" fmla="*/ 0 w 1421345"/>
                <a:gd name="connsiteY6" fmla="*/ 2676058 h 2872535"/>
                <a:gd name="connsiteX7" fmla="*/ 196476 w 1421345"/>
                <a:gd name="connsiteY7" fmla="*/ 2872535 h 2872535"/>
                <a:gd name="connsiteX8" fmla="*/ 1224869 w 1421345"/>
                <a:gd name="connsiteY8" fmla="*/ 2872535 h 2872535"/>
                <a:gd name="connsiteX9" fmla="*/ 1421345 w 1421345"/>
                <a:gd name="connsiteY9" fmla="*/ 2676058 h 2872535"/>
                <a:gd name="connsiteX10" fmla="*/ 1421345 w 1421345"/>
                <a:gd name="connsiteY10" fmla="*/ 196476 h 2872535"/>
                <a:gd name="connsiteX11" fmla="*/ 1224869 w 1421345"/>
                <a:gd name="connsiteY11" fmla="*/ 0 h 2872535"/>
                <a:gd name="connsiteX0" fmla="*/ 1224869 w 1421345"/>
                <a:gd name="connsiteY0" fmla="*/ 0 h 2872535"/>
                <a:gd name="connsiteX1" fmla="*/ 196476 w 1421345"/>
                <a:gd name="connsiteY1" fmla="*/ 0 h 2872535"/>
                <a:gd name="connsiteX2" fmla="*/ 0 w 1421345"/>
                <a:gd name="connsiteY2" fmla="*/ 196476 h 2872535"/>
                <a:gd name="connsiteX3" fmla="*/ 0 w 1421345"/>
                <a:gd name="connsiteY3" fmla="*/ 2676058 h 2872535"/>
                <a:gd name="connsiteX4" fmla="*/ 196476 w 1421345"/>
                <a:gd name="connsiteY4" fmla="*/ 2872535 h 2872535"/>
                <a:gd name="connsiteX5" fmla="*/ 1224869 w 1421345"/>
                <a:gd name="connsiteY5" fmla="*/ 2872535 h 2872535"/>
                <a:gd name="connsiteX6" fmla="*/ 1421345 w 1421345"/>
                <a:gd name="connsiteY6" fmla="*/ 2676058 h 2872535"/>
                <a:gd name="connsiteX7" fmla="*/ 1421345 w 1421345"/>
                <a:gd name="connsiteY7" fmla="*/ 196476 h 2872535"/>
                <a:gd name="connsiteX8" fmla="*/ 1224869 w 1421345"/>
                <a:gd name="connsiteY8" fmla="*/ 0 h 2872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1345" h="2872535">
                  <a:moveTo>
                    <a:pt x="1224869" y="0"/>
                  </a:moveTo>
                  <a:lnTo>
                    <a:pt x="196476" y="0"/>
                  </a:lnTo>
                  <a:cubicBezTo>
                    <a:pt x="88290" y="0"/>
                    <a:pt x="0" y="88290"/>
                    <a:pt x="0" y="196476"/>
                  </a:cubicBezTo>
                  <a:lnTo>
                    <a:pt x="0" y="2676058"/>
                  </a:lnTo>
                  <a:cubicBezTo>
                    <a:pt x="0" y="2784245"/>
                    <a:pt x="88290" y="2872535"/>
                    <a:pt x="196476" y="2872535"/>
                  </a:cubicBezTo>
                  <a:lnTo>
                    <a:pt x="1224869" y="2872535"/>
                  </a:lnTo>
                  <a:cubicBezTo>
                    <a:pt x="1333055" y="2872535"/>
                    <a:pt x="1421345" y="2784245"/>
                    <a:pt x="1421345" y="2676058"/>
                  </a:cubicBezTo>
                  <a:lnTo>
                    <a:pt x="1421345" y="196476"/>
                  </a:lnTo>
                  <a:cubicBezTo>
                    <a:pt x="1421345" y="88290"/>
                    <a:pt x="1333055" y="0"/>
                    <a:pt x="1224869" y="0"/>
                  </a:cubicBezTo>
                  <a:close/>
                </a:path>
              </a:pathLst>
            </a:custGeom>
            <a:grpFill/>
            <a:ln w="19050" cap="flat">
              <a:solidFill>
                <a:srgbClr val="E0D5C6"/>
              </a:solidFill>
              <a:prstDash val="solid"/>
              <a:miter/>
            </a:ln>
          </p:spPr>
          <p:txBody>
            <a:bodyPr rtlCol="0" anchor="ctr"/>
            <a:lstStyle/>
            <a:p>
              <a:endParaRPr lang="nb-NO" dirty="0"/>
            </a:p>
          </p:txBody>
        </p:sp>
        <p:sp>
          <p:nvSpPr>
            <p:cNvPr id="108" name="Frihandsfigur: Form 32">
              <a:extLst>
                <a:ext uri="{FF2B5EF4-FFF2-40B4-BE49-F238E27FC236}">
                  <a16:creationId xmlns:a16="http://schemas.microsoft.com/office/drawing/2014/main" id="{E35FD4DC-CF30-984A-9EBF-41F8C9C045D7}"/>
                </a:ext>
              </a:extLst>
            </p:cNvPr>
            <p:cNvSpPr/>
            <p:nvPr/>
          </p:nvSpPr>
          <p:spPr>
            <a:xfrm>
              <a:off x="1574813" y="2167902"/>
              <a:ext cx="27357" cy="27357"/>
            </a:xfrm>
            <a:custGeom>
              <a:avLst/>
              <a:gdLst>
                <a:gd name="connsiteX0" fmla="*/ 27358 w 27357"/>
                <a:gd name="connsiteY0" fmla="*/ 13679 h 27357"/>
                <a:gd name="connsiteX1" fmla="*/ 13679 w 27357"/>
                <a:gd name="connsiteY1" fmla="*/ 27357 h 27357"/>
                <a:gd name="connsiteX2" fmla="*/ 0 w 27357"/>
                <a:gd name="connsiteY2" fmla="*/ 13679 h 27357"/>
                <a:gd name="connsiteX3" fmla="*/ 13679 w 27357"/>
                <a:gd name="connsiteY3" fmla="*/ 0 h 27357"/>
                <a:gd name="connsiteX4" fmla="*/ 27358 w 27357"/>
                <a:gd name="connsiteY4" fmla="*/ 13679 h 273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57" h="27357">
                  <a:moveTo>
                    <a:pt x="27358" y="13679"/>
                  </a:moveTo>
                  <a:cubicBezTo>
                    <a:pt x="27358" y="21140"/>
                    <a:pt x="21140" y="27357"/>
                    <a:pt x="13679" y="27357"/>
                  </a:cubicBezTo>
                  <a:cubicBezTo>
                    <a:pt x="6218" y="27357"/>
                    <a:pt x="0" y="21140"/>
                    <a:pt x="0" y="13679"/>
                  </a:cubicBezTo>
                  <a:cubicBezTo>
                    <a:pt x="0" y="6218"/>
                    <a:pt x="6218" y="0"/>
                    <a:pt x="13679" y="0"/>
                  </a:cubicBezTo>
                  <a:cubicBezTo>
                    <a:pt x="21140" y="0"/>
                    <a:pt x="27358" y="6218"/>
                    <a:pt x="27358" y="13679"/>
                  </a:cubicBezTo>
                </a:path>
              </a:pathLst>
            </a:custGeom>
            <a:grpFill/>
            <a:ln w="19050" cap="flat">
              <a:solidFill>
                <a:srgbClr val="E0D5C6"/>
              </a:solidFill>
              <a:prstDash val="solid"/>
              <a:miter/>
            </a:ln>
          </p:spPr>
          <p:txBody>
            <a:bodyPr rtlCol="0" anchor="ctr"/>
            <a:lstStyle/>
            <a:p>
              <a:endParaRPr lang="nb-NO" dirty="0"/>
            </a:p>
          </p:txBody>
        </p:sp>
        <p:sp>
          <p:nvSpPr>
            <p:cNvPr id="109" name="Frihandsfigur: Form 33">
              <a:extLst>
                <a:ext uri="{FF2B5EF4-FFF2-40B4-BE49-F238E27FC236}">
                  <a16:creationId xmlns:a16="http://schemas.microsoft.com/office/drawing/2014/main" id="{C11E0F26-2751-6444-8078-12A490CF416A}"/>
                </a:ext>
              </a:extLst>
            </p:cNvPr>
            <p:cNvSpPr/>
            <p:nvPr/>
          </p:nvSpPr>
          <p:spPr>
            <a:xfrm>
              <a:off x="1574813" y="2167902"/>
              <a:ext cx="27357" cy="27357"/>
            </a:xfrm>
            <a:custGeom>
              <a:avLst/>
              <a:gdLst>
                <a:gd name="connsiteX0" fmla="*/ 27358 w 27357"/>
                <a:gd name="connsiteY0" fmla="*/ 13679 h 27357"/>
                <a:gd name="connsiteX1" fmla="*/ 13679 w 27357"/>
                <a:gd name="connsiteY1" fmla="*/ 27357 h 27357"/>
                <a:gd name="connsiteX2" fmla="*/ 0 w 27357"/>
                <a:gd name="connsiteY2" fmla="*/ 13679 h 27357"/>
                <a:gd name="connsiteX3" fmla="*/ 13679 w 27357"/>
                <a:gd name="connsiteY3" fmla="*/ 0 h 27357"/>
                <a:gd name="connsiteX4" fmla="*/ 27358 w 27357"/>
                <a:gd name="connsiteY4" fmla="*/ 13679 h 273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57" h="27357">
                  <a:moveTo>
                    <a:pt x="27358" y="13679"/>
                  </a:moveTo>
                  <a:cubicBezTo>
                    <a:pt x="27358" y="21140"/>
                    <a:pt x="21140" y="27357"/>
                    <a:pt x="13679" y="27357"/>
                  </a:cubicBezTo>
                  <a:cubicBezTo>
                    <a:pt x="6218" y="27357"/>
                    <a:pt x="0" y="21140"/>
                    <a:pt x="0" y="13679"/>
                  </a:cubicBezTo>
                  <a:cubicBezTo>
                    <a:pt x="0" y="6218"/>
                    <a:pt x="6218" y="0"/>
                    <a:pt x="13679" y="0"/>
                  </a:cubicBezTo>
                  <a:cubicBezTo>
                    <a:pt x="21140" y="0"/>
                    <a:pt x="27358" y="6218"/>
                    <a:pt x="27358" y="13679"/>
                  </a:cubicBezTo>
                  <a:close/>
                </a:path>
              </a:pathLst>
            </a:custGeom>
            <a:grpFill/>
            <a:ln w="19050" cap="flat">
              <a:solidFill>
                <a:srgbClr val="E0D5C6"/>
              </a:solidFill>
              <a:prstDash val="solid"/>
              <a:miter/>
            </a:ln>
          </p:spPr>
          <p:txBody>
            <a:bodyPr rtlCol="0" anchor="ctr"/>
            <a:lstStyle/>
            <a:p>
              <a:endParaRPr lang="nb-NO" dirty="0"/>
            </a:p>
          </p:txBody>
        </p:sp>
        <p:sp>
          <p:nvSpPr>
            <p:cNvPr id="110" name="Frihandsfigur: Form 34">
              <a:extLst>
                <a:ext uri="{FF2B5EF4-FFF2-40B4-BE49-F238E27FC236}">
                  <a16:creationId xmlns:a16="http://schemas.microsoft.com/office/drawing/2014/main" id="{43C777B9-C5FD-CA45-8A40-F01C84EE6E50}"/>
                </a:ext>
              </a:extLst>
            </p:cNvPr>
            <p:cNvSpPr/>
            <p:nvPr/>
          </p:nvSpPr>
          <p:spPr>
            <a:xfrm>
              <a:off x="1352222" y="2176607"/>
              <a:ext cx="159170" cy="9948"/>
            </a:xfrm>
            <a:custGeom>
              <a:avLst/>
              <a:gdLst>
                <a:gd name="connsiteX0" fmla="*/ 0 w 159170"/>
                <a:gd name="connsiteY0" fmla="*/ 0 h 9948"/>
                <a:gd name="connsiteX1" fmla="*/ 159171 w 159170"/>
                <a:gd name="connsiteY1" fmla="*/ 0 h 9948"/>
                <a:gd name="connsiteX2" fmla="*/ 159171 w 159170"/>
                <a:gd name="connsiteY2" fmla="*/ 9948 h 9948"/>
                <a:gd name="connsiteX3" fmla="*/ 0 w 159170"/>
                <a:gd name="connsiteY3" fmla="*/ 9948 h 9948"/>
              </a:gdLst>
              <a:ahLst/>
              <a:cxnLst>
                <a:cxn ang="0">
                  <a:pos x="connsiteX0" y="connsiteY0"/>
                </a:cxn>
                <a:cxn ang="0">
                  <a:pos x="connsiteX1" y="connsiteY1"/>
                </a:cxn>
                <a:cxn ang="0">
                  <a:pos x="connsiteX2" y="connsiteY2"/>
                </a:cxn>
                <a:cxn ang="0">
                  <a:pos x="connsiteX3" y="connsiteY3"/>
                </a:cxn>
              </a:cxnLst>
              <a:rect l="l" t="t" r="r" b="b"/>
              <a:pathLst>
                <a:path w="159170" h="9948">
                  <a:moveTo>
                    <a:pt x="0" y="0"/>
                  </a:moveTo>
                  <a:lnTo>
                    <a:pt x="159171" y="0"/>
                  </a:lnTo>
                  <a:lnTo>
                    <a:pt x="159171" y="9948"/>
                  </a:lnTo>
                  <a:lnTo>
                    <a:pt x="0" y="9948"/>
                  </a:lnTo>
                  <a:close/>
                </a:path>
              </a:pathLst>
            </a:custGeom>
            <a:grpFill/>
            <a:ln w="19050" cap="flat">
              <a:solidFill>
                <a:srgbClr val="E0D5C6"/>
              </a:solidFill>
              <a:prstDash val="solid"/>
              <a:miter/>
            </a:ln>
          </p:spPr>
          <p:txBody>
            <a:bodyPr rtlCol="0" anchor="ctr"/>
            <a:lstStyle/>
            <a:p>
              <a:endParaRPr lang="nb-NO" dirty="0"/>
            </a:p>
          </p:txBody>
        </p:sp>
        <p:sp>
          <p:nvSpPr>
            <p:cNvPr id="111" name="Frihandsfigur: Form 35">
              <a:extLst>
                <a:ext uri="{FF2B5EF4-FFF2-40B4-BE49-F238E27FC236}">
                  <a16:creationId xmlns:a16="http://schemas.microsoft.com/office/drawing/2014/main" id="{236EA6A7-31AE-2B44-AC72-B50E6DA8FD8F}"/>
                </a:ext>
              </a:extLst>
            </p:cNvPr>
            <p:cNvSpPr/>
            <p:nvPr/>
          </p:nvSpPr>
          <p:spPr>
            <a:xfrm>
              <a:off x="1352222" y="2176607"/>
              <a:ext cx="159170" cy="9948"/>
            </a:xfrm>
            <a:custGeom>
              <a:avLst/>
              <a:gdLst>
                <a:gd name="connsiteX0" fmla="*/ 0 w 159170"/>
                <a:gd name="connsiteY0" fmla="*/ 0 h 9948"/>
                <a:gd name="connsiteX1" fmla="*/ 159171 w 159170"/>
                <a:gd name="connsiteY1" fmla="*/ 0 h 9948"/>
                <a:gd name="connsiteX2" fmla="*/ 159171 w 159170"/>
                <a:gd name="connsiteY2" fmla="*/ 9948 h 9948"/>
                <a:gd name="connsiteX3" fmla="*/ 0 w 159170"/>
                <a:gd name="connsiteY3" fmla="*/ 9948 h 9948"/>
              </a:gdLst>
              <a:ahLst/>
              <a:cxnLst>
                <a:cxn ang="0">
                  <a:pos x="connsiteX0" y="connsiteY0"/>
                </a:cxn>
                <a:cxn ang="0">
                  <a:pos x="connsiteX1" y="connsiteY1"/>
                </a:cxn>
                <a:cxn ang="0">
                  <a:pos x="connsiteX2" y="connsiteY2"/>
                </a:cxn>
                <a:cxn ang="0">
                  <a:pos x="connsiteX3" y="connsiteY3"/>
                </a:cxn>
              </a:cxnLst>
              <a:rect l="l" t="t" r="r" b="b"/>
              <a:pathLst>
                <a:path w="159170" h="9948">
                  <a:moveTo>
                    <a:pt x="0" y="0"/>
                  </a:moveTo>
                  <a:lnTo>
                    <a:pt x="159171" y="0"/>
                  </a:lnTo>
                  <a:lnTo>
                    <a:pt x="159171" y="9948"/>
                  </a:lnTo>
                  <a:lnTo>
                    <a:pt x="0" y="9948"/>
                  </a:lnTo>
                  <a:close/>
                </a:path>
              </a:pathLst>
            </a:custGeom>
            <a:grpFill/>
            <a:ln w="19050" cap="flat">
              <a:solidFill>
                <a:srgbClr val="E0D5C6"/>
              </a:solidFill>
              <a:prstDash val="solid"/>
              <a:miter/>
            </a:ln>
          </p:spPr>
          <p:txBody>
            <a:bodyPr rtlCol="0" anchor="ctr"/>
            <a:lstStyle/>
            <a:p>
              <a:endParaRPr lang="nb-NO" dirty="0"/>
            </a:p>
          </p:txBody>
        </p:sp>
        <p:sp>
          <p:nvSpPr>
            <p:cNvPr id="112" name="Frihandsfigur: Form 36">
              <a:extLst>
                <a:ext uri="{FF2B5EF4-FFF2-40B4-BE49-F238E27FC236}">
                  <a16:creationId xmlns:a16="http://schemas.microsoft.com/office/drawing/2014/main" id="{17F66692-C173-994B-A381-D715AC289D8A}"/>
                </a:ext>
              </a:extLst>
            </p:cNvPr>
            <p:cNvSpPr/>
            <p:nvPr/>
          </p:nvSpPr>
          <p:spPr>
            <a:xfrm>
              <a:off x="708078" y="2462617"/>
              <a:ext cx="9948" cy="96994"/>
            </a:xfrm>
            <a:custGeom>
              <a:avLst/>
              <a:gdLst>
                <a:gd name="connsiteX0" fmla="*/ 9948 w 9948"/>
                <a:gd name="connsiteY0" fmla="*/ 96995 h 96994"/>
                <a:gd name="connsiteX1" fmla="*/ 4974 w 9948"/>
                <a:gd name="connsiteY1" fmla="*/ 96995 h 96994"/>
                <a:gd name="connsiteX2" fmla="*/ 0 w 9948"/>
                <a:gd name="connsiteY2" fmla="*/ 89534 h 96994"/>
                <a:gd name="connsiteX3" fmla="*/ 0 w 9948"/>
                <a:gd name="connsiteY3" fmla="*/ 7461 h 96994"/>
                <a:gd name="connsiteX4" fmla="*/ 4974 w 9948"/>
                <a:gd name="connsiteY4" fmla="*/ 0 h 96994"/>
                <a:gd name="connsiteX5" fmla="*/ 9948 w 9948"/>
                <a:gd name="connsiteY5" fmla="*/ 0 h 96994"/>
                <a:gd name="connsiteX6" fmla="*/ 9948 w 9948"/>
                <a:gd name="connsiteY6" fmla="*/ 96995 h 96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96994">
                  <a:moveTo>
                    <a:pt x="9948" y="96995"/>
                  </a:moveTo>
                  <a:lnTo>
                    <a:pt x="4974" y="96995"/>
                  </a:lnTo>
                  <a:cubicBezTo>
                    <a:pt x="2487" y="96995"/>
                    <a:pt x="0" y="93264"/>
                    <a:pt x="0" y="89534"/>
                  </a:cubicBezTo>
                  <a:lnTo>
                    <a:pt x="0" y="7461"/>
                  </a:lnTo>
                  <a:cubicBezTo>
                    <a:pt x="0" y="3731"/>
                    <a:pt x="2487" y="0"/>
                    <a:pt x="4974" y="0"/>
                  </a:cubicBezTo>
                  <a:lnTo>
                    <a:pt x="9948" y="0"/>
                  </a:lnTo>
                  <a:lnTo>
                    <a:pt x="9948" y="96995"/>
                  </a:lnTo>
                  <a:close/>
                </a:path>
              </a:pathLst>
            </a:custGeom>
            <a:grpFill/>
            <a:ln w="19050" cap="flat">
              <a:solidFill>
                <a:srgbClr val="E0D5C6"/>
              </a:solidFill>
              <a:prstDash val="solid"/>
              <a:miter/>
            </a:ln>
          </p:spPr>
          <p:txBody>
            <a:bodyPr rtlCol="0" anchor="ctr"/>
            <a:lstStyle/>
            <a:p>
              <a:endParaRPr lang="nb-NO" dirty="0"/>
            </a:p>
          </p:txBody>
        </p:sp>
        <p:sp>
          <p:nvSpPr>
            <p:cNvPr id="113" name="Frihandsfigur: Form 37">
              <a:extLst>
                <a:ext uri="{FF2B5EF4-FFF2-40B4-BE49-F238E27FC236}">
                  <a16:creationId xmlns:a16="http://schemas.microsoft.com/office/drawing/2014/main" id="{90AF3AD9-E0BC-D947-9A7D-3503C61A7527}"/>
                </a:ext>
              </a:extLst>
            </p:cNvPr>
            <p:cNvSpPr/>
            <p:nvPr/>
          </p:nvSpPr>
          <p:spPr>
            <a:xfrm>
              <a:off x="708078" y="2462617"/>
              <a:ext cx="9948" cy="96994"/>
            </a:xfrm>
            <a:custGeom>
              <a:avLst/>
              <a:gdLst>
                <a:gd name="connsiteX0" fmla="*/ 9948 w 9948"/>
                <a:gd name="connsiteY0" fmla="*/ 96995 h 96994"/>
                <a:gd name="connsiteX1" fmla="*/ 4974 w 9948"/>
                <a:gd name="connsiteY1" fmla="*/ 96995 h 96994"/>
                <a:gd name="connsiteX2" fmla="*/ 0 w 9948"/>
                <a:gd name="connsiteY2" fmla="*/ 89534 h 96994"/>
                <a:gd name="connsiteX3" fmla="*/ 0 w 9948"/>
                <a:gd name="connsiteY3" fmla="*/ 7461 h 96994"/>
                <a:gd name="connsiteX4" fmla="*/ 4974 w 9948"/>
                <a:gd name="connsiteY4" fmla="*/ 0 h 96994"/>
                <a:gd name="connsiteX5" fmla="*/ 9948 w 9948"/>
                <a:gd name="connsiteY5" fmla="*/ 0 h 96994"/>
                <a:gd name="connsiteX6" fmla="*/ 9948 w 9948"/>
                <a:gd name="connsiteY6" fmla="*/ 96995 h 96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96994">
                  <a:moveTo>
                    <a:pt x="9948" y="96995"/>
                  </a:moveTo>
                  <a:lnTo>
                    <a:pt x="4974" y="96995"/>
                  </a:lnTo>
                  <a:cubicBezTo>
                    <a:pt x="2487" y="96995"/>
                    <a:pt x="0" y="93264"/>
                    <a:pt x="0" y="89534"/>
                  </a:cubicBezTo>
                  <a:lnTo>
                    <a:pt x="0" y="7461"/>
                  </a:lnTo>
                  <a:cubicBezTo>
                    <a:pt x="0" y="3731"/>
                    <a:pt x="2487" y="0"/>
                    <a:pt x="4974" y="0"/>
                  </a:cubicBezTo>
                  <a:lnTo>
                    <a:pt x="9948" y="0"/>
                  </a:lnTo>
                  <a:lnTo>
                    <a:pt x="9948" y="96995"/>
                  </a:lnTo>
                  <a:close/>
                </a:path>
              </a:pathLst>
            </a:custGeom>
            <a:grpFill/>
            <a:ln w="19050" cap="flat">
              <a:solidFill>
                <a:srgbClr val="E0D5C6"/>
              </a:solidFill>
              <a:prstDash val="solid"/>
              <a:miter/>
            </a:ln>
          </p:spPr>
          <p:txBody>
            <a:bodyPr rtlCol="0" anchor="ctr"/>
            <a:lstStyle/>
            <a:p>
              <a:endParaRPr lang="nb-NO" dirty="0"/>
            </a:p>
          </p:txBody>
        </p:sp>
        <p:sp>
          <p:nvSpPr>
            <p:cNvPr id="114" name="Frihandsfigur: Form 38">
              <a:extLst>
                <a:ext uri="{FF2B5EF4-FFF2-40B4-BE49-F238E27FC236}">
                  <a16:creationId xmlns:a16="http://schemas.microsoft.com/office/drawing/2014/main" id="{2B00F816-8E14-1F48-A5D3-F903EE25388E}"/>
                </a:ext>
              </a:extLst>
            </p:cNvPr>
            <p:cNvSpPr/>
            <p:nvPr/>
          </p:nvSpPr>
          <p:spPr>
            <a:xfrm>
              <a:off x="708078" y="2669041"/>
              <a:ext cx="9948" cy="191502"/>
            </a:xfrm>
            <a:custGeom>
              <a:avLst/>
              <a:gdLst>
                <a:gd name="connsiteX0" fmla="*/ 9948 w 9948"/>
                <a:gd name="connsiteY0" fmla="*/ 191502 h 191502"/>
                <a:gd name="connsiteX1" fmla="*/ 4974 w 9948"/>
                <a:gd name="connsiteY1" fmla="*/ 191502 h 191502"/>
                <a:gd name="connsiteX2" fmla="*/ 0 w 9948"/>
                <a:gd name="connsiteY2" fmla="*/ 184041 h 191502"/>
                <a:gd name="connsiteX3" fmla="*/ 0 w 9948"/>
                <a:gd name="connsiteY3" fmla="*/ 7461 h 191502"/>
                <a:gd name="connsiteX4" fmla="*/ 4974 w 9948"/>
                <a:gd name="connsiteY4" fmla="*/ 0 h 191502"/>
                <a:gd name="connsiteX5" fmla="*/ 9948 w 9948"/>
                <a:gd name="connsiteY5" fmla="*/ 0 h 191502"/>
                <a:gd name="connsiteX6" fmla="*/ 9948 w 9948"/>
                <a:gd name="connsiteY6" fmla="*/ 191502 h 19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1502">
                  <a:moveTo>
                    <a:pt x="9948" y="191502"/>
                  </a:moveTo>
                  <a:lnTo>
                    <a:pt x="4974" y="191502"/>
                  </a:lnTo>
                  <a:cubicBezTo>
                    <a:pt x="2487" y="191502"/>
                    <a:pt x="0" y="187772"/>
                    <a:pt x="0" y="184041"/>
                  </a:cubicBezTo>
                  <a:lnTo>
                    <a:pt x="0" y="7461"/>
                  </a:lnTo>
                  <a:cubicBezTo>
                    <a:pt x="0" y="3731"/>
                    <a:pt x="2487" y="0"/>
                    <a:pt x="4974" y="0"/>
                  </a:cubicBezTo>
                  <a:lnTo>
                    <a:pt x="9948" y="0"/>
                  </a:lnTo>
                  <a:lnTo>
                    <a:pt x="9948" y="191502"/>
                  </a:lnTo>
                  <a:close/>
                </a:path>
              </a:pathLst>
            </a:custGeom>
            <a:grpFill/>
            <a:ln w="19050" cap="flat">
              <a:solidFill>
                <a:srgbClr val="E0D5C6"/>
              </a:solidFill>
              <a:prstDash val="solid"/>
              <a:miter/>
            </a:ln>
          </p:spPr>
          <p:txBody>
            <a:bodyPr rtlCol="0" anchor="ctr"/>
            <a:lstStyle/>
            <a:p>
              <a:endParaRPr lang="nb-NO" dirty="0"/>
            </a:p>
          </p:txBody>
        </p:sp>
        <p:sp>
          <p:nvSpPr>
            <p:cNvPr id="115" name="Frihandsfigur: Form 39">
              <a:extLst>
                <a:ext uri="{FF2B5EF4-FFF2-40B4-BE49-F238E27FC236}">
                  <a16:creationId xmlns:a16="http://schemas.microsoft.com/office/drawing/2014/main" id="{BA1C3D69-99E6-474B-8C58-6BC870842F4C}"/>
                </a:ext>
              </a:extLst>
            </p:cNvPr>
            <p:cNvSpPr/>
            <p:nvPr/>
          </p:nvSpPr>
          <p:spPr>
            <a:xfrm>
              <a:off x="708078" y="2669041"/>
              <a:ext cx="9948" cy="191502"/>
            </a:xfrm>
            <a:custGeom>
              <a:avLst/>
              <a:gdLst>
                <a:gd name="connsiteX0" fmla="*/ 9948 w 9948"/>
                <a:gd name="connsiteY0" fmla="*/ 191502 h 191502"/>
                <a:gd name="connsiteX1" fmla="*/ 4974 w 9948"/>
                <a:gd name="connsiteY1" fmla="*/ 191502 h 191502"/>
                <a:gd name="connsiteX2" fmla="*/ 0 w 9948"/>
                <a:gd name="connsiteY2" fmla="*/ 184041 h 191502"/>
                <a:gd name="connsiteX3" fmla="*/ 0 w 9948"/>
                <a:gd name="connsiteY3" fmla="*/ 7461 h 191502"/>
                <a:gd name="connsiteX4" fmla="*/ 4974 w 9948"/>
                <a:gd name="connsiteY4" fmla="*/ 0 h 191502"/>
                <a:gd name="connsiteX5" fmla="*/ 9948 w 9948"/>
                <a:gd name="connsiteY5" fmla="*/ 0 h 191502"/>
                <a:gd name="connsiteX6" fmla="*/ 9948 w 9948"/>
                <a:gd name="connsiteY6" fmla="*/ 191502 h 19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1502">
                  <a:moveTo>
                    <a:pt x="9948" y="191502"/>
                  </a:moveTo>
                  <a:lnTo>
                    <a:pt x="4974" y="191502"/>
                  </a:lnTo>
                  <a:cubicBezTo>
                    <a:pt x="2487" y="191502"/>
                    <a:pt x="0" y="187772"/>
                    <a:pt x="0" y="184041"/>
                  </a:cubicBezTo>
                  <a:lnTo>
                    <a:pt x="0" y="7461"/>
                  </a:lnTo>
                  <a:cubicBezTo>
                    <a:pt x="0" y="3731"/>
                    <a:pt x="2487" y="0"/>
                    <a:pt x="4974" y="0"/>
                  </a:cubicBezTo>
                  <a:lnTo>
                    <a:pt x="9948" y="0"/>
                  </a:lnTo>
                  <a:lnTo>
                    <a:pt x="9948" y="191502"/>
                  </a:lnTo>
                  <a:close/>
                </a:path>
              </a:pathLst>
            </a:custGeom>
            <a:grpFill/>
            <a:ln w="19050" cap="flat">
              <a:solidFill>
                <a:srgbClr val="E0D5C6"/>
              </a:solidFill>
              <a:prstDash val="solid"/>
              <a:miter/>
            </a:ln>
          </p:spPr>
          <p:txBody>
            <a:bodyPr rtlCol="0" anchor="ctr"/>
            <a:lstStyle/>
            <a:p>
              <a:endParaRPr lang="nb-NO" dirty="0"/>
            </a:p>
          </p:txBody>
        </p:sp>
        <p:sp>
          <p:nvSpPr>
            <p:cNvPr id="116" name="Frihandsfigur: Form 40">
              <a:extLst>
                <a:ext uri="{FF2B5EF4-FFF2-40B4-BE49-F238E27FC236}">
                  <a16:creationId xmlns:a16="http://schemas.microsoft.com/office/drawing/2014/main" id="{C71AE4B9-9449-C64C-AD24-3AF0F76751C4}"/>
                </a:ext>
              </a:extLst>
            </p:cNvPr>
            <p:cNvSpPr/>
            <p:nvPr/>
          </p:nvSpPr>
          <p:spPr>
            <a:xfrm>
              <a:off x="708078" y="2930181"/>
              <a:ext cx="9948" cy="190258"/>
            </a:xfrm>
            <a:custGeom>
              <a:avLst/>
              <a:gdLst>
                <a:gd name="connsiteX0" fmla="*/ 9948 w 9948"/>
                <a:gd name="connsiteY0" fmla="*/ 190259 h 190258"/>
                <a:gd name="connsiteX1" fmla="*/ 4974 w 9948"/>
                <a:gd name="connsiteY1" fmla="*/ 190259 h 190258"/>
                <a:gd name="connsiteX2" fmla="*/ 0 w 9948"/>
                <a:gd name="connsiteY2" fmla="*/ 182798 h 190258"/>
                <a:gd name="connsiteX3" fmla="*/ 0 w 9948"/>
                <a:gd name="connsiteY3" fmla="*/ 7461 h 190258"/>
                <a:gd name="connsiteX4" fmla="*/ 4974 w 9948"/>
                <a:gd name="connsiteY4" fmla="*/ 0 h 190258"/>
                <a:gd name="connsiteX5" fmla="*/ 9948 w 9948"/>
                <a:gd name="connsiteY5" fmla="*/ 0 h 190258"/>
                <a:gd name="connsiteX6" fmla="*/ 9948 w 9948"/>
                <a:gd name="connsiteY6" fmla="*/ 190259 h 19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0258">
                  <a:moveTo>
                    <a:pt x="9948" y="190259"/>
                  </a:moveTo>
                  <a:lnTo>
                    <a:pt x="4974" y="190259"/>
                  </a:lnTo>
                  <a:cubicBezTo>
                    <a:pt x="2487" y="190259"/>
                    <a:pt x="0" y="186528"/>
                    <a:pt x="0" y="182798"/>
                  </a:cubicBezTo>
                  <a:lnTo>
                    <a:pt x="0" y="7461"/>
                  </a:lnTo>
                  <a:cubicBezTo>
                    <a:pt x="0" y="3731"/>
                    <a:pt x="2487" y="0"/>
                    <a:pt x="4974" y="0"/>
                  </a:cubicBezTo>
                  <a:lnTo>
                    <a:pt x="9948" y="0"/>
                  </a:lnTo>
                  <a:lnTo>
                    <a:pt x="9948" y="190259"/>
                  </a:lnTo>
                  <a:close/>
                </a:path>
              </a:pathLst>
            </a:custGeom>
            <a:grpFill/>
            <a:ln w="19050" cap="flat">
              <a:solidFill>
                <a:srgbClr val="E0D5C6"/>
              </a:solidFill>
              <a:prstDash val="solid"/>
              <a:miter/>
            </a:ln>
          </p:spPr>
          <p:txBody>
            <a:bodyPr rtlCol="0" anchor="ctr"/>
            <a:lstStyle/>
            <a:p>
              <a:endParaRPr lang="nb-NO" dirty="0"/>
            </a:p>
          </p:txBody>
        </p:sp>
        <p:sp>
          <p:nvSpPr>
            <p:cNvPr id="117" name="Frihandsfigur: Form 41">
              <a:extLst>
                <a:ext uri="{FF2B5EF4-FFF2-40B4-BE49-F238E27FC236}">
                  <a16:creationId xmlns:a16="http://schemas.microsoft.com/office/drawing/2014/main" id="{FC2F0F6D-B173-0D4D-AB27-212DF9823613}"/>
                </a:ext>
              </a:extLst>
            </p:cNvPr>
            <p:cNvSpPr/>
            <p:nvPr/>
          </p:nvSpPr>
          <p:spPr>
            <a:xfrm>
              <a:off x="708078" y="2930181"/>
              <a:ext cx="9948" cy="190258"/>
            </a:xfrm>
            <a:custGeom>
              <a:avLst/>
              <a:gdLst>
                <a:gd name="connsiteX0" fmla="*/ 9948 w 9948"/>
                <a:gd name="connsiteY0" fmla="*/ 190259 h 190258"/>
                <a:gd name="connsiteX1" fmla="*/ 4974 w 9948"/>
                <a:gd name="connsiteY1" fmla="*/ 190259 h 190258"/>
                <a:gd name="connsiteX2" fmla="*/ 0 w 9948"/>
                <a:gd name="connsiteY2" fmla="*/ 182798 h 190258"/>
                <a:gd name="connsiteX3" fmla="*/ 0 w 9948"/>
                <a:gd name="connsiteY3" fmla="*/ 7461 h 190258"/>
                <a:gd name="connsiteX4" fmla="*/ 4974 w 9948"/>
                <a:gd name="connsiteY4" fmla="*/ 0 h 190258"/>
                <a:gd name="connsiteX5" fmla="*/ 9948 w 9948"/>
                <a:gd name="connsiteY5" fmla="*/ 0 h 190258"/>
                <a:gd name="connsiteX6" fmla="*/ 9948 w 9948"/>
                <a:gd name="connsiteY6" fmla="*/ 190259 h 19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0258">
                  <a:moveTo>
                    <a:pt x="9948" y="190259"/>
                  </a:moveTo>
                  <a:lnTo>
                    <a:pt x="4974" y="190259"/>
                  </a:lnTo>
                  <a:cubicBezTo>
                    <a:pt x="2487" y="190259"/>
                    <a:pt x="0" y="186528"/>
                    <a:pt x="0" y="182798"/>
                  </a:cubicBezTo>
                  <a:lnTo>
                    <a:pt x="0" y="7461"/>
                  </a:lnTo>
                  <a:cubicBezTo>
                    <a:pt x="0" y="3731"/>
                    <a:pt x="2487" y="0"/>
                    <a:pt x="4974" y="0"/>
                  </a:cubicBezTo>
                  <a:lnTo>
                    <a:pt x="9948" y="0"/>
                  </a:lnTo>
                  <a:lnTo>
                    <a:pt x="9948" y="190259"/>
                  </a:lnTo>
                  <a:close/>
                </a:path>
              </a:pathLst>
            </a:custGeom>
            <a:grpFill/>
            <a:ln w="19050" cap="flat">
              <a:solidFill>
                <a:srgbClr val="E0D5C6"/>
              </a:solidFill>
              <a:prstDash val="solid"/>
              <a:miter/>
            </a:ln>
          </p:spPr>
          <p:txBody>
            <a:bodyPr rtlCol="0" anchor="ctr"/>
            <a:lstStyle/>
            <a:p>
              <a:endParaRPr lang="nb-NO" dirty="0"/>
            </a:p>
          </p:txBody>
        </p:sp>
        <p:sp>
          <p:nvSpPr>
            <p:cNvPr id="118" name="Frihandsfigur: Form 42">
              <a:extLst>
                <a:ext uri="{FF2B5EF4-FFF2-40B4-BE49-F238E27FC236}">
                  <a16:creationId xmlns:a16="http://schemas.microsoft.com/office/drawing/2014/main" id="{0BD3131E-8576-684B-96A6-F61C6414EDFE}"/>
                </a:ext>
              </a:extLst>
            </p:cNvPr>
            <p:cNvSpPr/>
            <p:nvPr/>
          </p:nvSpPr>
          <p:spPr>
            <a:xfrm>
              <a:off x="2154294" y="2732461"/>
              <a:ext cx="9948" cy="322071"/>
            </a:xfrm>
            <a:custGeom>
              <a:avLst/>
              <a:gdLst>
                <a:gd name="connsiteX0" fmla="*/ 0 w 9948"/>
                <a:gd name="connsiteY0" fmla="*/ 0 h 322071"/>
                <a:gd name="connsiteX1" fmla="*/ 4974 w 9948"/>
                <a:gd name="connsiteY1" fmla="*/ 0 h 322071"/>
                <a:gd name="connsiteX2" fmla="*/ 9948 w 9948"/>
                <a:gd name="connsiteY2" fmla="*/ 7461 h 322071"/>
                <a:gd name="connsiteX3" fmla="*/ 9948 w 9948"/>
                <a:gd name="connsiteY3" fmla="*/ 314611 h 322071"/>
                <a:gd name="connsiteX4" fmla="*/ 4974 w 9948"/>
                <a:gd name="connsiteY4" fmla="*/ 322072 h 322071"/>
                <a:gd name="connsiteX5" fmla="*/ 0 w 9948"/>
                <a:gd name="connsiteY5" fmla="*/ 322072 h 322071"/>
                <a:gd name="connsiteX6" fmla="*/ 0 w 9948"/>
                <a:gd name="connsiteY6" fmla="*/ 0 h 322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322071">
                  <a:moveTo>
                    <a:pt x="0" y="0"/>
                  </a:moveTo>
                  <a:lnTo>
                    <a:pt x="4974" y="0"/>
                  </a:lnTo>
                  <a:cubicBezTo>
                    <a:pt x="7461" y="0"/>
                    <a:pt x="9948" y="3731"/>
                    <a:pt x="9948" y="7461"/>
                  </a:cubicBezTo>
                  <a:lnTo>
                    <a:pt x="9948" y="314611"/>
                  </a:lnTo>
                  <a:cubicBezTo>
                    <a:pt x="9948" y="318342"/>
                    <a:pt x="7461" y="322072"/>
                    <a:pt x="4974" y="322072"/>
                  </a:cubicBezTo>
                  <a:lnTo>
                    <a:pt x="0" y="322072"/>
                  </a:lnTo>
                  <a:lnTo>
                    <a:pt x="0" y="0"/>
                  </a:lnTo>
                  <a:close/>
                </a:path>
              </a:pathLst>
            </a:custGeom>
            <a:grpFill/>
            <a:ln w="19050" cap="flat">
              <a:solidFill>
                <a:srgbClr val="E0D5C6"/>
              </a:solidFill>
              <a:prstDash val="solid"/>
              <a:miter/>
            </a:ln>
          </p:spPr>
          <p:txBody>
            <a:bodyPr rtlCol="0" anchor="ctr"/>
            <a:lstStyle/>
            <a:p>
              <a:endParaRPr lang="nb-NO" dirty="0"/>
            </a:p>
          </p:txBody>
        </p:sp>
        <p:sp>
          <p:nvSpPr>
            <p:cNvPr id="119" name="Frihandsfigur: Form 43">
              <a:extLst>
                <a:ext uri="{FF2B5EF4-FFF2-40B4-BE49-F238E27FC236}">
                  <a16:creationId xmlns:a16="http://schemas.microsoft.com/office/drawing/2014/main" id="{63A0D35D-4F9B-2A4C-A2E0-EA6D48369110}"/>
                </a:ext>
              </a:extLst>
            </p:cNvPr>
            <p:cNvSpPr/>
            <p:nvPr/>
          </p:nvSpPr>
          <p:spPr>
            <a:xfrm>
              <a:off x="2154294" y="2732461"/>
              <a:ext cx="9948" cy="322071"/>
            </a:xfrm>
            <a:custGeom>
              <a:avLst/>
              <a:gdLst>
                <a:gd name="connsiteX0" fmla="*/ 0 w 9948"/>
                <a:gd name="connsiteY0" fmla="*/ 0 h 322071"/>
                <a:gd name="connsiteX1" fmla="*/ 4974 w 9948"/>
                <a:gd name="connsiteY1" fmla="*/ 0 h 322071"/>
                <a:gd name="connsiteX2" fmla="*/ 9948 w 9948"/>
                <a:gd name="connsiteY2" fmla="*/ 7461 h 322071"/>
                <a:gd name="connsiteX3" fmla="*/ 9948 w 9948"/>
                <a:gd name="connsiteY3" fmla="*/ 314611 h 322071"/>
                <a:gd name="connsiteX4" fmla="*/ 4974 w 9948"/>
                <a:gd name="connsiteY4" fmla="*/ 322072 h 322071"/>
                <a:gd name="connsiteX5" fmla="*/ 0 w 9948"/>
                <a:gd name="connsiteY5" fmla="*/ 322072 h 322071"/>
                <a:gd name="connsiteX6" fmla="*/ 0 w 9948"/>
                <a:gd name="connsiteY6" fmla="*/ 0 h 322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322071">
                  <a:moveTo>
                    <a:pt x="0" y="0"/>
                  </a:moveTo>
                  <a:lnTo>
                    <a:pt x="4974" y="0"/>
                  </a:lnTo>
                  <a:cubicBezTo>
                    <a:pt x="7461" y="0"/>
                    <a:pt x="9948" y="3731"/>
                    <a:pt x="9948" y="7461"/>
                  </a:cubicBezTo>
                  <a:lnTo>
                    <a:pt x="9948" y="314611"/>
                  </a:lnTo>
                  <a:cubicBezTo>
                    <a:pt x="9948" y="318342"/>
                    <a:pt x="7461" y="322072"/>
                    <a:pt x="4974" y="322072"/>
                  </a:cubicBezTo>
                  <a:lnTo>
                    <a:pt x="0" y="322072"/>
                  </a:lnTo>
                  <a:lnTo>
                    <a:pt x="0" y="0"/>
                  </a:lnTo>
                  <a:close/>
                </a:path>
              </a:pathLst>
            </a:custGeom>
            <a:grpFill/>
            <a:ln w="19050" cap="flat">
              <a:solidFill>
                <a:srgbClr val="E0D5C6"/>
              </a:solidFill>
              <a:prstDash val="solid"/>
              <a:miter/>
            </a:ln>
          </p:spPr>
          <p:txBody>
            <a:bodyPr rtlCol="0" anchor="ctr"/>
            <a:lstStyle/>
            <a:p>
              <a:endParaRPr lang="nb-NO" dirty="0"/>
            </a:p>
          </p:txBody>
        </p:sp>
      </p:grpSp>
      <p:sp>
        <p:nvSpPr>
          <p:cNvPr id="8" name="Slide Number Placeholder 7">
            <a:extLst>
              <a:ext uri="{FF2B5EF4-FFF2-40B4-BE49-F238E27FC236}">
                <a16:creationId xmlns:a16="http://schemas.microsoft.com/office/drawing/2014/main" id="{47B99A24-52D5-3D4C-A8B1-889397A26622}"/>
              </a:ext>
            </a:extLst>
          </p:cNvPr>
          <p:cNvSpPr>
            <a:spLocks noGrp="1"/>
          </p:cNvSpPr>
          <p:nvPr>
            <p:ph type="sldNum" sz="quarter" idx="23"/>
          </p:nvPr>
        </p:nvSpPr>
        <p:spPr/>
        <p:txBody>
          <a:bodyPr/>
          <a:lstStyle/>
          <a:p>
            <a:fld id="{AE086683-F536-42AB-ABBC-F4803DFE8DBC}" type="slidenum">
              <a:rPr lang="nb-NO" smtClean="0"/>
              <a:pPr/>
              <a:t>‹#›</a:t>
            </a:fld>
            <a:endParaRPr lang="nb-NO" dirty="0">
              <a:solidFill>
                <a:schemeClr val="tx1"/>
              </a:solidFill>
            </a:endParaRPr>
          </a:p>
        </p:txBody>
      </p:sp>
      <p:sp>
        <p:nvSpPr>
          <p:cNvPr id="40" name="Picture Placeholder 39">
            <a:extLst>
              <a:ext uri="{FF2B5EF4-FFF2-40B4-BE49-F238E27FC236}">
                <a16:creationId xmlns:a16="http://schemas.microsoft.com/office/drawing/2014/main" id="{9983AC77-2DDB-A44A-96FC-9FB02BEDAC29}"/>
              </a:ext>
            </a:extLst>
          </p:cNvPr>
          <p:cNvSpPr>
            <a:spLocks noGrp="1"/>
          </p:cNvSpPr>
          <p:nvPr>
            <p:ph type="pic" sz="quarter" idx="24" hasCustomPrompt="1"/>
          </p:nvPr>
        </p:nvSpPr>
        <p:spPr>
          <a:xfrm>
            <a:off x="10018422" y="699038"/>
            <a:ext cx="2535436" cy="5478451"/>
          </a:xfrm>
          <a:custGeom>
            <a:avLst/>
            <a:gdLst>
              <a:gd name="connsiteX0" fmla="*/ 229401 w 2335105"/>
              <a:gd name="connsiteY0" fmla="*/ 0 h 5045586"/>
              <a:gd name="connsiteX1" fmla="*/ 518773 w 2335105"/>
              <a:gd name="connsiteY1" fmla="*/ 0 h 5045586"/>
              <a:gd name="connsiteX2" fmla="*/ 518773 w 2335105"/>
              <a:gd name="connsiteY2" fmla="*/ 89696 h 5045586"/>
              <a:gd name="connsiteX3" fmla="*/ 618687 w 2335105"/>
              <a:gd name="connsiteY3" fmla="*/ 189610 h 5045586"/>
              <a:gd name="connsiteX4" fmla="*/ 1716417 w 2335105"/>
              <a:gd name="connsiteY4" fmla="*/ 189610 h 5045586"/>
              <a:gd name="connsiteX5" fmla="*/ 1816331 w 2335105"/>
              <a:gd name="connsiteY5" fmla="*/ 89696 h 5045586"/>
              <a:gd name="connsiteX6" fmla="*/ 1816331 w 2335105"/>
              <a:gd name="connsiteY6" fmla="*/ 0 h 5045586"/>
              <a:gd name="connsiteX7" fmla="*/ 2105704 w 2335105"/>
              <a:gd name="connsiteY7" fmla="*/ 0 h 5045586"/>
              <a:gd name="connsiteX8" fmla="*/ 2335105 w 2335105"/>
              <a:gd name="connsiteY8" fmla="*/ 229401 h 5045586"/>
              <a:gd name="connsiteX9" fmla="*/ 2335105 w 2335105"/>
              <a:gd name="connsiteY9" fmla="*/ 4816185 h 5045586"/>
              <a:gd name="connsiteX10" fmla="*/ 2105704 w 2335105"/>
              <a:gd name="connsiteY10" fmla="*/ 5045586 h 5045586"/>
              <a:gd name="connsiteX11" fmla="*/ 229401 w 2335105"/>
              <a:gd name="connsiteY11" fmla="*/ 5045586 h 5045586"/>
              <a:gd name="connsiteX12" fmla="*/ 0 w 2335105"/>
              <a:gd name="connsiteY12" fmla="*/ 4816185 h 5045586"/>
              <a:gd name="connsiteX13" fmla="*/ 0 w 2335105"/>
              <a:gd name="connsiteY13" fmla="*/ 229401 h 5045586"/>
              <a:gd name="connsiteX14" fmla="*/ 229401 w 2335105"/>
              <a:gd name="connsiteY14" fmla="*/ 0 h 5045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35105" h="5045586">
                <a:moveTo>
                  <a:pt x="229401" y="0"/>
                </a:moveTo>
                <a:lnTo>
                  <a:pt x="518773" y="0"/>
                </a:lnTo>
                <a:lnTo>
                  <a:pt x="518773" y="89696"/>
                </a:lnTo>
                <a:cubicBezTo>
                  <a:pt x="518773" y="144877"/>
                  <a:pt x="563506" y="189610"/>
                  <a:pt x="618687" y="189610"/>
                </a:cubicBezTo>
                <a:lnTo>
                  <a:pt x="1716417" y="189610"/>
                </a:lnTo>
                <a:cubicBezTo>
                  <a:pt x="1771598" y="189610"/>
                  <a:pt x="1816331" y="144877"/>
                  <a:pt x="1816331" y="89696"/>
                </a:cubicBezTo>
                <a:lnTo>
                  <a:pt x="1816331" y="0"/>
                </a:lnTo>
                <a:lnTo>
                  <a:pt x="2105704" y="0"/>
                </a:lnTo>
                <a:cubicBezTo>
                  <a:pt x="2232399" y="0"/>
                  <a:pt x="2335105" y="102706"/>
                  <a:pt x="2335105" y="229401"/>
                </a:cubicBezTo>
                <a:lnTo>
                  <a:pt x="2335105" y="4816185"/>
                </a:lnTo>
                <a:cubicBezTo>
                  <a:pt x="2335105" y="4942880"/>
                  <a:pt x="2232399" y="5045586"/>
                  <a:pt x="2105704" y="5045586"/>
                </a:cubicBezTo>
                <a:lnTo>
                  <a:pt x="229401" y="5045586"/>
                </a:lnTo>
                <a:cubicBezTo>
                  <a:pt x="102706" y="5045586"/>
                  <a:pt x="0" y="4942880"/>
                  <a:pt x="0" y="4816185"/>
                </a:cubicBezTo>
                <a:lnTo>
                  <a:pt x="0" y="229401"/>
                </a:lnTo>
                <a:cubicBezTo>
                  <a:pt x="0" y="102706"/>
                  <a:pt x="102706" y="0"/>
                  <a:pt x="229401" y="0"/>
                </a:cubicBezTo>
                <a:close/>
              </a:path>
            </a:pathLst>
          </a:custGeom>
          <a:solidFill>
            <a:schemeClr val="bg1"/>
          </a:solidFill>
          <a:ln w="19050">
            <a:solidFill>
              <a:srgbClr val="E3D9CC"/>
            </a:solidFill>
          </a:ln>
        </p:spPr>
        <p:txBody>
          <a:bodyPr wrap="square" lIns="180000" tIns="180000" rIns="180000" bIns="180000" anchor="ctr" anchorCtr="1">
            <a:noAutofit/>
          </a:bodyPr>
          <a:lstStyle>
            <a:lvl1pPr algn="ctr">
              <a:buFontTx/>
              <a:buNone/>
              <a:defRPr sz="2200">
                <a:solidFill>
                  <a:schemeClr val="tx1"/>
                </a:solidFill>
                <a:latin typeface="+mj-lt"/>
              </a:defRPr>
            </a:lvl1pPr>
          </a:lstStyle>
          <a:p>
            <a:pPr lvl="0"/>
            <a:r>
              <a:rPr lang="nb-NO" dirty="0"/>
              <a:t>Bilde</a:t>
            </a:r>
          </a:p>
        </p:txBody>
      </p:sp>
    </p:spTree>
    <p:extLst>
      <p:ext uri="{BB962C8B-B14F-4D97-AF65-F5344CB8AC3E}">
        <p14:creationId xmlns:p14="http://schemas.microsoft.com/office/powerpoint/2010/main" val="2576836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evices Mobilex2 alt2 on beige">
    <p:bg>
      <p:bgPr>
        <a:solidFill>
          <a:srgbClr val="F5F3F0"/>
        </a:solidFill>
        <a:effectLst/>
      </p:bgPr>
    </p:bg>
    <p:spTree>
      <p:nvGrpSpPr>
        <p:cNvPr id="1" name=""/>
        <p:cNvGrpSpPr/>
        <p:nvPr/>
      </p:nvGrpSpPr>
      <p:grpSpPr>
        <a:xfrm>
          <a:off x="0" y="0"/>
          <a:ext cx="0" cy="0"/>
          <a:chOff x="0" y="0"/>
          <a:chExt cx="0" cy="0"/>
        </a:xfrm>
      </p:grpSpPr>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r>
              <a:rPr lang="nb-NO" dirty="0"/>
              <a:t>Formuesforvaltning</a:t>
            </a:r>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nb-NO" smtClean="0"/>
              <a:t>‹#›</a:t>
            </a:fld>
            <a:endParaRPr lang="nb-NO" dirty="0"/>
          </a:p>
        </p:txBody>
      </p:sp>
      <p:sp>
        <p:nvSpPr>
          <p:cNvPr id="47" name="Platshållare för text 8">
            <a:extLst>
              <a:ext uri="{FF2B5EF4-FFF2-40B4-BE49-F238E27FC236}">
                <a16:creationId xmlns:a16="http://schemas.microsoft.com/office/drawing/2014/main" id="{DC59E1E2-0753-924F-BA44-504CFBCC5088}"/>
              </a:ext>
            </a:extLst>
          </p:cNvPr>
          <p:cNvSpPr>
            <a:spLocks noGrp="1"/>
          </p:cNvSpPr>
          <p:nvPr>
            <p:ph type="body" sz="quarter" idx="13"/>
          </p:nvPr>
        </p:nvSpPr>
        <p:spPr>
          <a:xfrm>
            <a:off x="695324" y="2458229"/>
            <a:ext cx="4639291" cy="3088620"/>
          </a:xfrm>
          <a:prstGeom prst="rect">
            <a:avLst/>
          </a:prstGeom>
        </p:spPr>
        <p:txBody>
          <a:bodyPr/>
          <a:lstStyle>
            <a:lvl1pPr marL="0" indent="0">
              <a:lnSpc>
                <a:spcPct val="100000"/>
              </a:lnSpc>
              <a:buNone/>
              <a:defRPr>
                <a:solidFill>
                  <a:schemeClr val="tx1"/>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2" name="Title 1">
            <a:extLst>
              <a:ext uri="{FF2B5EF4-FFF2-40B4-BE49-F238E27FC236}">
                <a16:creationId xmlns:a16="http://schemas.microsoft.com/office/drawing/2014/main" id="{E5EEEFE5-DC2B-7646-9A3F-3A03279CC053}"/>
              </a:ext>
            </a:extLst>
          </p:cNvPr>
          <p:cNvSpPr>
            <a:spLocks noGrp="1"/>
          </p:cNvSpPr>
          <p:nvPr>
            <p:ph type="title"/>
          </p:nvPr>
        </p:nvSpPr>
        <p:spPr>
          <a:xfrm>
            <a:off x="681717" y="966220"/>
            <a:ext cx="4652897" cy="1227362"/>
          </a:xfrm>
          <a:prstGeom prst="rect">
            <a:avLst/>
          </a:prstGeom>
        </p:spPr>
        <p:txBody>
          <a:bodyPr anchor="b"/>
          <a:lstStyle>
            <a:lvl1pPr>
              <a:defRPr sz="3600">
                <a:solidFill>
                  <a:schemeClr val="tx1"/>
                </a:solidFill>
              </a:defRPr>
            </a:lvl1pPr>
          </a:lstStyle>
          <a:p>
            <a:r>
              <a:rPr lang="en-US"/>
              <a:t>Click to edit Master title style</a:t>
            </a:r>
            <a:endParaRPr lang="nb-NO" dirty="0"/>
          </a:p>
        </p:txBody>
      </p:sp>
      <p:grpSp>
        <p:nvGrpSpPr>
          <p:cNvPr id="106" name="Group 105">
            <a:extLst>
              <a:ext uri="{FF2B5EF4-FFF2-40B4-BE49-F238E27FC236}">
                <a16:creationId xmlns:a16="http://schemas.microsoft.com/office/drawing/2014/main" id="{6CDA9083-F24A-D744-A8DC-F450E6B490E3}"/>
              </a:ext>
            </a:extLst>
          </p:cNvPr>
          <p:cNvGrpSpPr/>
          <p:nvPr userDrawn="1"/>
        </p:nvGrpSpPr>
        <p:grpSpPr>
          <a:xfrm>
            <a:off x="8980115" y="975176"/>
            <a:ext cx="2717274" cy="5360293"/>
            <a:chOff x="708078" y="2065933"/>
            <a:chExt cx="1456164" cy="2872535"/>
          </a:xfrm>
          <a:solidFill>
            <a:srgbClr val="F5F3F0"/>
          </a:solidFill>
        </p:grpSpPr>
        <p:sp>
          <p:nvSpPr>
            <p:cNvPr id="107" name="Frihandsfigur: Form 31">
              <a:extLst>
                <a:ext uri="{FF2B5EF4-FFF2-40B4-BE49-F238E27FC236}">
                  <a16:creationId xmlns:a16="http://schemas.microsoft.com/office/drawing/2014/main" id="{717BD1B2-7487-E74A-BD50-09E897E269AE}"/>
                </a:ext>
              </a:extLst>
            </p:cNvPr>
            <p:cNvSpPr/>
            <p:nvPr userDrawn="1"/>
          </p:nvSpPr>
          <p:spPr>
            <a:xfrm>
              <a:off x="725487" y="2065933"/>
              <a:ext cx="1421345" cy="2872535"/>
            </a:xfrm>
            <a:custGeom>
              <a:avLst/>
              <a:gdLst>
                <a:gd name="connsiteX0" fmla="*/ 1330568 w 1421345"/>
                <a:gd name="connsiteY0" fmla="*/ 2681033 h 2872534"/>
                <a:gd name="connsiteX1" fmla="*/ 1218651 w 1421345"/>
                <a:gd name="connsiteY1" fmla="*/ 2792949 h 2872534"/>
                <a:gd name="connsiteX2" fmla="*/ 196476 w 1421345"/>
                <a:gd name="connsiteY2" fmla="*/ 2792949 h 2872534"/>
                <a:gd name="connsiteX3" fmla="*/ 84559 w 1421345"/>
                <a:gd name="connsiteY3" fmla="*/ 2681033 h 2872534"/>
                <a:gd name="connsiteX4" fmla="*/ 84559 w 1421345"/>
                <a:gd name="connsiteY4" fmla="*/ 200207 h 2872534"/>
                <a:gd name="connsiteX5" fmla="*/ 196476 w 1421345"/>
                <a:gd name="connsiteY5" fmla="*/ 88290 h 2872534"/>
                <a:gd name="connsiteX6" fmla="*/ 334507 w 1421345"/>
                <a:gd name="connsiteY6" fmla="*/ 88290 h 2872534"/>
                <a:gd name="connsiteX7" fmla="*/ 351917 w 1421345"/>
                <a:gd name="connsiteY7" fmla="*/ 105699 h 2872534"/>
                <a:gd name="connsiteX8" fmla="*/ 351917 w 1421345"/>
                <a:gd name="connsiteY8" fmla="*/ 119378 h 2872534"/>
                <a:gd name="connsiteX9" fmla="*/ 419067 w 1421345"/>
                <a:gd name="connsiteY9" fmla="*/ 186528 h 2872534"/>
                <a:gd name="connsiteX10" fmla="*/ 996061 w 1421345"/>
                <a:gd name="connsiteY10" fmla="*/ 186528 h 2872534"/>
                <a:gd name="connsiteX11" fmla="*/ 1063211 w 1421345"/>
                <a:gd name="connsiteY11" fmla="*/ 119378 h 2872534"/>
                <a:gd name="connsiteX12" fmla="*/ 1063211 w 1421345"/>
                <a:gd name="connsiteY12" fmla="*/ 105699 h 2872534"/>
                <a:gd name="connsiteX13" fmla="*/ 1080620 w 1421345"/>
                <a:gd name="connsiteY13" fmla="*/ 88290 h 2872534"/>
                <a:gd name="connsiteX14" fmla="*/ 1218651 w 1421345"/>
                <a:gd name="connsiteY14" fmla="*/ 88290 h 2872534"/>
                <a:gd name="connsiteX15" fmla="*/ 1330568 w 1421345"/>
                <a:gd name="connsiteY15" fmla="*/ 200207 h 2872534"/>
                <a:gd name="connsiteX16" fmla="*/ 1330568 w 1421345"/>
                <a:gd name="connsiteY16" fmla="*/ 2681033 h 2872534"/>
                <a:gd name="connsiteX17" fmla="*/ 1224869 w 1421345"/>
                <a:gd name="connsiteY17" fmla="*/ 0 h 2872534"/>
                <a:gd name="connsiteX18" fmla="*/ 196476 w 1421345"/>
                <a:gd name="connsiteY18" fmla="*/ 0 h 2872534"/>
                <a:gd name="connsiteX19" fmla="*/ 0 w 1421345"/>
                <a:gd name="connsiteY19" fmla="*/ 196476 h 2872534"/>
                <a:gd name="connsiteX20" fmla="*/ 0 w 1421345"/>
                <a:gd name="connsiteY20" fmla="*/ 2676058 h 2872534"/>
                <a:gd name="connsiteX21" fmla="*/ 196476 w 1421345"/>
                <a:gd name="connsiteY21" fmla="*/ 2872535 h 2872534"/>
                <a:gd name="connsiteX22" fmla="*/ 1224869 w 1421345"/>
                <a:gd name="connsiteY22" fmla="*/ 2872535 h 2872534"/>
                <a:gd name="connsiteX23" fmla="*/ 1421345 w 1421345"/>
                <a:gd name="connsiteY23" fmla="*/ 2676058 h 2872534"/>
                <a:gd name="connsiteX24" fmla="*/ 1421345 w 1421345"/>
                <a:gd name="connsiteY24" fmla="*/ 196476 h 2872534"/>
                <a:gd name="connsiteX25" fmla="*/ 1224869 w 1421345"/>
                <a:gd name="connsiteY25" fmla="*/ 0 h 2872534"/>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063211 w 1421345"/>
                <a:gd name="connsiteY12" fmla="*/ 105699 h 2872535"/>
                <a:gd name="connsiteX13" fmla="*/ 1166448 w 1421345"/>
                <a:gd name="connsiteY13" fmla="*/ 322667 h 2872535"/>
                <a:gd name="connsiteX14" fmla="*/ 1218651 w 1421345"/>
                <a:gd name="connsiteY14" fmla="*/ 88290 h 2872535"/>
                <a:gd name="connsiteX15" fmla="*/ 1330568 w 1421345"/>
                <a:gd name="connsiteY15" fmla="*/ 200207 h 2872535"/>
                <a:gd name="connsiteX16" fmla="*/ 1330568 w 1421345"/>
                <a:gd name="connsiteY16" fmla="*/ 2681033 h 2872535"/>
                <a:gd name="connsiteX17" fmla="*/ 1224869 w 1421345"/>
                <a:gd name="connsiteY17" fmla="*/ 0 h 2872535"/>
                <a:gd name="connsiteX18" fmla="*/ 196476 w 1421345"/>
                <a:gd name="connsiteY18" fmla="*/ 0 h 2872535"/>
                <a:gd name="connsiteX19" fmla="*/ 0 w 1421345"/>
                <a:gd name="connsiteY19" fmla="*/ 196476 h 2872535"/>
                <a:gd name="connsiteX20" fmla="*/ 0 w 1421345"/>
                <a:gd name="connsiteY20" fmla="*/ 2676058 h 2872535"/>
                <a:gd name="connsiteX21" fmla="*/ 196476 w 1421345"/>
                <a:gd name="connsiteY21" fmla="*/ 2872535 h 2872535"/>
                <a:gd name="connsiteX22" fmla="*/ 1224869 w 1421345"/>
                <a:gd name="connsiteY22" fmla="*/ 2872535 h 2872535"/>
                <a:gd name="connsiteX23" fmla="*/ 1421345 w 1421345"/>
                <a:gd name="connsiteY23" fmla="*/ 2676058 h 2872535"/>
                <a:gd name="connsiteX24" fmla="*/ 1421345 w 1421345"/>
                <a:gd name="connsiteY24" fmla="*/ 196476 h 2872535"/>
                <a:gd name="connsiteX25" fmla="*/ 1224869 w 1421345"/>
                <a:gd name="connsiteY25"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063211 w 1421345"/>
                <a:gd name="connsiteY12" fmla="*/ 105699 h 2872535"/>
                <a:gd name="connsiteX13" fmla="*/ 1166448 w 1421345"/>
                <a:gd name="connsiteY13" fmla="*/ 322667 h 2872535"/>
                <a:gd name="connsiteX14" fmla="*/ 1330568 w 1421345"/>
                <a:gd name="connsiteY14" fmla="*/ 200207 h 2872535"/>
                <a:gd name="connsiteX15" fmla="*/ 1330568 w 1421345"/>
                <a:gd name="connsiteY15" fmla="*/ 2681033 h 2872535"/>
                <a:gd name="connsiteX16" fmla="*/ 1224869 w 1421345"/>
                <a:gd name="connsiteY16" fmla="*/ 0 h 2872535"/>
                <a:gd name="connsiteX17" fmla="*/ 196476 w 1421345"/>
                <a:gd name="connsiteY17" fmla="*/ 0 h 2872535"/>
                <a:gd name="connsiteX18" fmla="*/ 0 w 1421345"/>
                <a:gd name="connsiteY18" fmla="*/ 196476 h 2872535"/>
                <a:gd name="connsiteX19" fmla="*/ 0 w 1421345"/>
                <a:gd name="connsiteY19" fmla="*/ 2676058 h 2872535"/>
                <a:gd name="connsiteX20" fmla="*/ 196476 w 1421345"/>
                <a:gd name="connsiteY20" fmla="*/ 2872535 h 2872535"/>
                <a:gd name="connsiteX21" fmla="*/ 1224869 w 1421345"/>
                <a:gd name="connsiteY21" fmla="*/ 2872535 h 2872535"/>
                <a:gd name="connsiteX22" fmla="*/ 1421345 w 1421345"/>
                <a:gd name="connsiteY22" fmla="*/ 2676058 h 2872535"/>
                <a:gd name="connsiteX23" fmla="*/ 1421345 w 1421345"/>
                <a:gd name="connsiteY23" fmla="*/ 196476 h 2872535"/>
                <a:gd name="connsiteX24" fmla="*/ 1224869 w 1421345"/>
                <a:gd name="connsiteY24" fmla="*/ 0 h 2872535"/>
                <a:gd name="connsiteX0" fmla="*/ 1330568 w 1421345"/>
                <a:gd name="connsiteY0" fmla="*/ 2695887 h 2887389"/>
                <a:gd name="connsiteX1" fmla="*/ 1218651 w 1421345"/>
                <a:gd name="connsiteY1" fmla="*/ 2807803 h 2887389"/>
                <a:gd name="connsiteX2" fmla="*/ 196476 w 1421345"/>
                <a:gd name="connsiteY2" fmla="*/ 2807803 h 2887389"/>
                <a:gd name="connsiteX3" fmla="*/ 84559 w 1421345"/>
                <a:gd name="connsiteY3" fmla="*/ 2695887 h 2887389"/>
                <a:gd name="connsiteX4" fmla="*/ 84559 w 1421345"/>
                <a:gd name="connsiteY4" fmla="*/ 215061 h 2887389"/>
                <a:gd name="connsiteX5" fmla="*/ 196476 w 1421345"/>
                <a:gd name="connsiteY5" fmla="*/ 103144 h 2887389"/>
                <a:gd name="connsiteX6" fmla="*/ 334507 w 1421345"/>
                <a:gd name="connsiteY6" fmla="*/ 103144 h 2887389"/>
                <a:gd name="connsiteX7" fmla="*/ 351917 w 1421345"/>
                <a:gd name="connsiteY7" fmla="*/ 120553 h 2887389"/>
                <a:gd name="connsiteX8" fmla="*/ 351917 w 1421345"/>
                <a:gd name="connsiteY8" fmla="*/ 134232 h 2887389"/>
                <a:gd name="connsiteX9" fmla="*/ 419067 w 1421345"/>
                <a:gd name="connsiteY9" fmla="*/ 201382 h 2887389"/>
                <a:gd name="connsiteX10" fmla="*/ 996061 w 1421345"/>
                <a:gd name="connsiteY10" fmla="*/ 201382 h 2887389"/>
                <a:gd name="connsiteX11" fmla="*/ 1063211 w 1421345"/>
                <a:gd name="connsiteY11" fmla="*/ 134232 h 2887389"/>
                <a:gd name="connsiteX12" fmla="*/ 1063211 w 1421345"/>
                <a:gd name="connsiteY12" fmla="*/ 120553 h 2887389"/>
                <a:gd name="connsiteX13" fmla="*/ 1330568 w 1421345"/>
                <a:gd name="connsiteY13" fmla="*/ 215061 h 2887389"/>
                <a:gd name="connsiteX14" fmla="*/ 1330568 w 1421345"/>
                <a:gd name="connsiteY14" fmla="*/ 2695887 h 2887389"/>
                <a:gd name="connsiteX15" fmla="*/ 1224869 w 1421345"/>
                <a:gd name="connsiteY15" fmla="*/ 14854 h 2887389"/>
                <a:gd name="connsiteX16" fmla="*/ 196476 w 1421345"/>
                <a:gd name="connsiteY16" fmla="*/ 14854 h 2887389"/>
                <a:gd name="connsiteX17" fmla="*/ 0 w 1421345"/>
                <a:gd name="connsiteY17" fmla="*/ 211330 h 2887389"/>
                <a:gd name="connsiteX18" fmla="*/ 0 w 1421345"/>
                <a:gd name="connsiteY18" fmla="*/ 2690912 h 2887389"/>
                <a:gd name="connsiteX19" fmla="*/ 196476 w 1421345"/>
                <a:gd name="connsiteY19" fmla="*/ 2887389 h 2887389"/>
                <a:gd name="connsiteX20" fmla="*/ 1224869 w 1421345"/>
                <a:gd name="connsiteY20" fmla="*/ 2887389 h 2887389"/>
                <a:gd name="connsiteX21" fmla="*/ 1421345 w 1421345"/>
                <a:gd name="connsiteY21" fmla="*/ 2690912 h 2887389"/>
                <a:gd name="connsiteX22" fmla="*/ 1421345 w 1421345"/>
                <a:gd name="connsiteY22" fmla="*/ 211330 h 2887389"/>
                <a:gd name="connsiteX23" fmla="*/ 1224869 w 1421345"/>
                <a:gd name="connsiteY23" fmla="*/ 14854 h 2887389"/>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063211 w 1421345"/>
                <a:gd name="connsiteY12" fmla="*/ 105699 h 2872535"/>
                <a:gd name="connsiteX13" fmla="*/ 1330568 w 1421345"/>
                <a:gd name="connsiteY13" fmla="*/ 2681033 h 2872535"/>
                <a:gd name="connsiteX14" fmla="*/ 1224869 w 1421345"/>
                <a:gd name="connsiteY14" fmla="*/ 0 h 2872535"/>
                <a:gd name="connsiteX15" fmla="*/ 196476 w 1421345"/>
                <a:gd name="connsiteY15" fmla="*/ 0 h 2872535"/>
                <a:gd name="connsiteX16" fmla="*/ 0 w 1421345"/>
                <a:gd name="connsiteY16" fmla="*/ 196476 h 2872535"/>
                <a:gd name="connsiteX17" fmla="*/ 0 w 1421345"/>
                <a:gd name="connsiteY17" fmla="*/ 2676058 h 2872535"/>
                <a:gd name="connsiteX18" fmla="*/ 196476 w 1421345"/>
                <a:gd name="connsiteY18" fmla="*/ 2872535 h 2872535"/>
                <a:gd name="connsiteX19" fmla="*/ 1224869 w 1421345"/>
                <a:gd name="connsiteY19" fmla="*/ 2872535 h 2872535"/>
                <a:gd name="connsiteX20" fmla="*/ 1421345 w 1421345"/>
                <a:gd name="connsiteY20" fmla="*/ 2676058 h 2872535"/>
                <a:gd name="connsiteX21" fmla="*/ 1421345 w 1421345"/>
                <a:gd name="connsiteY21" fmla="*/ 196476 h 2872535"/>
                <a:gd name="connsiteX22" fmla="*/ 1224869 w 1421345"/>
                <a:gd name="connsiteY22"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330568 w 1421345"/>
                <a:gd name="connsiteY12" fmla="*/ 2681033 h 2872535"/>
                <a:gd name="connsiteX13" fmla="*/ 1224869 w 1421345"/>
                <a:gd name="connsiteY13" fmla="*/ 0 h 2872535"/>
                <a:gd name="connsiteX14" fmla="*/ 196476 w 1421345"/>
                <a:gd name="connsiteY14" fmla="*/ 0 h 2872535"/>
                <a:gd name="connsiteX15" fmla="*/ 0 w 1421345"/>
                <a:gd name="connsiteY15" fmla="*/ 196476 h 2872535"/>
                <a:gd name="connsiteX16" fmla="*/ 0 w 1421345"/>
                <a:gd name="connsiteY16" fmla="*/ 2676058 h 2872535"/>
                <a:gd name="connsiteX17" fmla="*/ 196476 w 1421345"/>
                <a:gd name="connsiteY17" fmla="*/ 2872535 h 2872535"/>
                <a:gd name="connsiteX18" fmla="*/ 1224869 w 1421345"/>
                <a:gd name="connsiteY18" fmla="*/ 2872535 h 2872535"/>
                <a:gd name="connsiteX19" fmla="*/ 1421345 w 1421345"/>
                <a:gd name="connsiteY19" fmla="*/ 2676058 h 2872535"/>
                <a:gd name="connsiteX20" fmla="*/ 1421345 w 1421345"/>
                <a:gd name="connsiteY20" fmla="*/ 196476 h 2872535"/>
                <a:gd name="connsiteX21" fmla="*/ 1224869 w 1421345"/>
                <a:gd name="connsiteY21"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1063211 w 1421345"/>
                <a:gd name="connsiteY10" fmla="*/ 119378 h 2872535"/>
                <a:gd name="connsiteX11" fmla="*/ 1330568 w 1421345"/>
                <a:gd name="connsiteY11" fmla="*/ 2681033 h 2872535"/>
                <a:gd name="connsiteX12" fmla="*/ 1224869 w 1421345"/>
                <a:gd name="connsiteY12" fmla="*/ 0 h 2872535"/>
                <a:gd name="connsiteX13" fmla="*/ 196476 w 1421345"/>
                <a:gd name="connsiteY13" fmla="*/ 0 h 2872535"/>
                <a:gd name="connsiteX14" fmla="*/ 0 w 1421345"/>
                <a:gd name="connsiteY14" fmla="*/ 196476 h 2872535"/>
                <a:gd name="connsiteX15" fmla="*/ 0 w 1421345"/>
                <a:gd name="connsiteY15" fmla="*/ 2676058 h 2872535"/>
                <a:gd name="connsiteX16" fmla="*/ 196476 w 1421345"/>
                <a:gd name="connsiteY16" fmla="*/ 2872535 h 2872535"/>
                <a:gd name="connsiteX17" fmla="*/ 1224869 w 1421345"/>
                <a:gd name="connsiteY17" fmla="*/ 2872535 h 2872535"/>
                <a:gd name="connsiteX18" fmla="*/ 1421345 w 1421345"/>
                <a:gd name="connsiteY18" fmla="*/ 2676058 h 2872535"/>
                <a:gd name="connsiteX19" fmla="*/ 1421345 w 1421345"/>
                <a:gd name="connsiteY19" fmla="*/ 196476 h 2872535"/>
                <a:gd name="connsiteX20" fmla="*/ 1224869 w 1421345"/>
                <a:gd name="connsiteY20"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1330568 w 1421345"/>
                <a:gd name="connsiteY10" fmla="*/ 2681033 h 2872535"/>
                <a:gd name="connsiteX11" fmla="*/ 1224869 w 1421345"/>
                <a:gd name="connsiteY11" fmla="*/ 0 h 2872535"/>
                <a:gd name="connsiteX12" fmla="*/ 196476 w 1421345"/>
                <a:gd name="connsiteY12" fmla="*/ 0 h 2872535"/>
                <a:gd name="connsiteX13" fmla="*/ 0 w 1421345"/>
                <a:gd name="connsiteY13" fmla="*/ 196476 h 2872535"/>
                <a:gd name="connsiteX14" fmla="*/ 0 w 1421345"/>
                <a:gd name="connsiteY14" fmla="*/ 2676058 h 2872535"/>
                <a:gd name="connsiteX15" fmla="*/ 196476 w 1421345"/>
                <a:gd name="connsiteY15" fmla="*/ 2872535 h 2872535"/>
                <a:gd name="connsiteX16" fmla="*/ 1224869 w 1421345"/>
                <a:gd name="connsiteY16" fmla="*/ 2872535 h 2872535"/>
                <a:gd name="connsiteX17" fmla="*/ 1421345 w 1421345"/>
                <a:gd name="connsiteY17" fmla="*/ 2676058 h 2872535"/>
                <a:gd name="connsiteX18" fmla="*/ 1421345 w 1421345"/>
                <a:gd name="connsiteY18" fmla="*/ 196476 h 2872535"/>
                <a:gd name="connsiteX19" fmla="*/ 1224869 w 1421345"/>
                <a:gd name="connsiteY19"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1330568 w 1421345"/>
                <a:gd name="connsiteY9" fmla="*/ 2681033 h 2872535"/>
                <a:gd name="connsiteX10" fmla="*/ 1224869 w 1421345"/>
                <a:gd name="connsiteY10" fmla="*/ 0 h 2872535"/>
                <a:gd name="connsiteX11" fmla="*/ 196476 w 1421345"/>
                <a:gd name="connsiteY11" fmla="*/ 0 h 2872535"/>
                <a:gd name="connsiteX12" fmla="*/ 0 w 1421345"/>
                <a:gd name="connsiteY12" fmla="*/ 196476 h 2872535"/>
                <a:gd name="connsiteX13" fmla="*/ 0 w 1421345"/>
                <a:gd name="connsiteY13" fmla="*/ 2676058 h 2872535"/>
                <a:gd name="connsiteX14" fmla="*/ 196476 w 1421345"/>
                <a:gd name="connsiteY14" fmla="*/ 2872535 h 2872535"/>
                <a:gd name="connsiteX15" fmla="*/ 1224869 w 1421345"/>
                <a:gd name="connsiteY15" fmla="*/ 2872535 h 2872535"/>
                <a:gd name="connsiteX16" fmla="*/ 1421345 w 1421345"/>
                <a:gd name="connsiteY16" fmla="*/ 2676058 h 2872535"/>
                <a:gd name="connsiteX17" fmla="*/ 1421345 w 1421345"/>
                <a:gd name="connsiteY17" fmla="*/ 196476 h 2872535"/>
                <a:gd name="connsiteX18" fmla="*/ 1224869 w 1421345"/>
                <a:gd name="connsiteY18"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1330568 w 1421345"/>
                <a:gd name="connsiteY8" fmla="*/ 2681033 h 2872535"/>
                <a:gd name="connsiteX9" fmla="*/ 1224869 w 1421345"/>
                <a:gd name="connsiteY9" fmla="*/ 0 h 2872535"/>
                <a:gd name="connsiteX10" fmla="*/ 196476 w 1421345"/>
                <a:gd name="connsiteY10" fmla="*/ 0 h 2872535"/>
                <a:gd name="connsiteX11" fmla="*/ 0 w 1421345"/>
                <a:gd name="connsiteY11" fmla="*/ 196476 h 2872535"/>
                <a:gd name="connsiteX12" fmla="*/ 0 w 1421345"/>
                <a:gd name="connsiteY12" fmla="*/ 2676058 h 2872535"/>
                <a:gd name="connsiteX13" fmla="*/ 196476 w 1421345"/>
                <a:gd name="connsiteY13" fmla="*/ 2872535 h 2872535"/>
                <a:gd name="connsiteX14" fmla="*/ 1224869 w 1421345"/>
                <a:gd name="connsiteY14" fmla="*/ 2872535 h 2872535"/>
                <a:gd name="connsiteX15" fmla="*/ 1421345 w 1421345"/>
                <a:gd name="connsiteY15" fmla="*/ 2676058 h 2872535"/>
                <a:gd name="connsiteX16" fmla="*/ 1421345 w 1421345"/>
                <a:gd name="connsiteY16" fmla="*/ 196476 h 2872535"/>
                <a:gd name="connsiteX17" fmla="*/ 1224869 w 1421345"/>
                <a:gd name="connsiteY17"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51917 w 1421345"/>
                <a:gd name="connsiteY6" fmla="*/ 105699 h 2872535"/>
                <a:gd name="connsiteX7" fmla="*/ 1330568 w 1421345"/>
                <a:gd name="connsiteY7" fmla="*/ 2681033 h 2872535"/>
                <a:gd name="connsiteX8" fmla="*/ 1224869 w 1421345"/>
                <a:gd name="connsiteY8" fmla="*/ 0 h 2872535"/>
                <a:gd name="connsiteX9" fmla="*/ 196476 w 1421345"/>
                <a:gd name="connsiteY9" fmla="*/ 0 h 2872535"/>
                <a:gd name="connsiteX10" fmla="*/ 0 w 1421345"/>
                <a:gd name="connsiteY10" fmla="*/ 196476 h 2872535"/>
                <a:gd name="connsiteX11" fmla="*/ 0 w 1421345"/>
                <a:gd name="connsiteY11" fmla="*/ 2676058 h 2872535"/>
                <a:gd name="connsiteX12" fmla="*/ 196476 w 1421345"/>
                <a:gd name="connsiteY12" fmla="*/ 2872535 h 2872535"/>
                <a:gd name="connsiteX13" fmla="*/ 1224869 w 1421345"/>
                <a:gd name="connsiteY13" fmla="*/ 2872535 h 2872535"/>
                <a:gd name="connsiteX14" fmla="*/ 1421345 w 1421345"/>
                <a:gd name="connsiteY14" fmla="*/ 2676058 h 2872535"/>
                <a:gd name="connsiteX15" fmla="*/ 1421345 w 1421345"/>
                <a:gd name="connsiteY15" fmla="*/ 196476 h 2872535"/>
                <a:gd name="connsiteX16" fmla="*/ 1224869 w 1421345"/>
                <a:gd name="connsiteY16"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1330568 w 1421345"/>
                <a:gd name="connsiteY6" fmla="*/ 2681033 h 2872535"/>
                <a:gd name="connsiteX7" fmla="*/ 1224869 w 1421345"/>
                <a:gd name="connsiteY7" fmla="*/ 0 h 2872535"/>
                <a:gd name="connsiteX8" fmla="*/ 196476 w 1421345"/>
                <a:gd name="connsiteY8" fmla="*/ 0 h 2872535"/>
                <a:gd name="connsiteX9" fmla="*/ 0 w 1421345"/>
                <a:gd name="connsiteY9" fmla="*/ 196476 h 2872535"/>
                <a:gd name="connsiteX10" fmla="*/ 0 w 1421345"/>
                <a:gd name="connsiteY10" fmla="*/ 2676058 h 2872535"/>
                <a:gd name="connsiteX11" fmla="*/ 196476 w 1421345"/>
                <a:gd name="connsiteY11" fmla="*/ 2872535 h 2872535"/>
                <a:gd name="connsiteX12" fmla="*/ 1224869 w 1421345"/>
                <a:gd name="connsiteY12" fmla="*/ 2872535 h 2872535"/>
                <a:gd name="connsiteX13" fmla="*/ 1421345 w 1421345"/>
                <a:gd name="connsiteY13" fmla="*/ 2676058 h 2872535"/>
                <a:gd name="connsiteX14" fmla="*/ 1421345 w 1421345"/>
                <a:gd name="connsiteY14" fmla="*/ 196476 h 2872535"/>
                <a:gd name="connsiteX15" fmla="*/ 1224869 w 1421345"/>
                <a:gd name="connsiteY15"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330568 w 1421345"/>
                <a:gd name="connsiteY5" fmla="*/ 2681033 h 2872535"/>
                <a:gd name="connsiteX6" fmla="*/ 1224869 w 1421345"/>
                <a:gd name="connsiteY6" fmla="*/ 0 h 2872535"/>
                <a:gd name="connsiteX7" fmla="*/ 196476 w 1421345"/>
                <a:gd name="connsiteY7" fmla="*/ 0 h 2872535"/>
                <a:gd name="connsiteX8" fmla="*/ 0 w 1421345"/>
                <a:gd name="connsiteY8" fmla="*/ 196476 h 2872535"/>
                <a:gd name="connsiteX9" fmla="*/ 0 w 1421345"/>
                <a:gd name="connsiteY9" fmla="*/ 2676058 h 2872535"/>
                <a:gd name="connsiteX10" fmla="*/ 196476 w 1421345"/>
                <a:gd name="connsiteY10" fmla="*/ 2872535 h 2872535"/>
                <a:gd name="connsiteX11" fmla="*/ 1224869 w 1421345"/>
                <a:gd name="connsiteY11" fmla="*/ 2872535 h 2872535"/>
                <a:gd name="connsiteX12" fmla="*/ 1421345 w 1421345"/>
                <a:gd name="connsiteY12" fmla="*/ 2676058 h 2872535"/>
                <a:gd name="connsiteX13" fmla="*/ 1421345 w 1421345"/>
                <a:gd name="connsiteY13" fmla="*/ 196476 h 2872535"/>
                <a:gd name="connsiteX14" fmla="*/ 1224869 w 1421345"/>
                <a:gd name="connsiteY14"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1330568 w 1421345"/>
                <a:gd name="connsiteY4" fmla="*/ 2681033 h 2872535"/>
                <a:gd name="connsiteX5" fmla="*/ 1224869 w 1421345"/>
                <a:gd name="connsiteY5" fmla="*/ 0 h 2872535"/>
                <a:gd name="connsiteX6" fmla="*/ 196476 w 1421345"/>
                <a:gd name="connsiteY6" fmla="*/ 0 h 2872535"/>
                <a:gd name="connsiteX7" fmla="*/ 0 w 1421345"/>
                <a:gd name="connsiteY7" fmla="*/ 196476 h 2872535"/>
                <a:gd name="connsiteX8" fmla="*/ 0 w 1421345"/>
                <a:gd name="connsiteY8" fmla="*/ 2676058 h 2872535"/>
                <a:gd name="connsiteX9" fmla="*/ 196476 w 1421345"/>
                <a:gd name="connsiteY9" fmla="*/ 2872535 h 2872535"/>
                <a:gd name="connsiteX10" fmla="*/ 1224869 w 1421345"/>
                <a:gd name="connsiteY10" fmla="*/ 2872535 h 2872535"/>
                <a:gd name="connsiteX11" fmla="*/ 1421345 w 1421345"/>
                <a:gd name="connsiteY11" fmla="*/ 2676058 h 2872535"/>
                <a:gd name="connsiteX12" fmla="*/ 1421345 w 1421345"/>
                <a:gd name="connsiteY12" fmla="*/ 196476 h 2872535"/>
                <a:gd name="connsiteX13" fmla="*/ 1224869 w 1421345"/>
                <a:gd name="connsiteY13"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1330568 w 1421345"/>
                <a:gd name="connsiteY3" fmla="*/ 2681033 h 2872535"/>
                <a:gd name="connsiteX4" fmla="*/ 1224869 w 1421345"/>
                <a:gd name="connsiteY4" fmla="*/ 0 h 2872535"/>
                <a:gd name="connsiteX5" fmla="*/ 196476 w 1421345"/>
                <a:gd name="connsiteY5" fmla="*/ 0 h 2872535"/>
                <a:gd name="connsiteX6" fmla="*/ 0 w 1421345"/>
                <a:gd name="connsiteY6" fmla="*/ 196476 h 2872535"/>
                <a:gd name="connsiteX7" fmla="*/ 0 w 1421345"/>
                <a:gd name="connsiteY7" fmla="*/ 2676058 h 2872535"/>
                <a:gd name="connsiteX8" fmla="*/ 196476 w 1421345"/>
                <a:gd name="connsiteY8" fmla="*/ 2872535 h 2872535"/>
                <a:gd name="connsiteX9" fmla="*/ 1224869 w 1421345"/>
                <a:gd name="connsiteY9" fmla="*/ 2872535 h 2872535"/>
                <a:gd name="connsiteX10" fmla="*/ 1421345 w 1421345"/>
                <a:gd name="connsiteY10" fmla="*/ 2676058 h 2872535"/>
                <a:gd name="connsiteX11" fmla="*/ 1421345 w 1421345"/>
                <a:gd name="connsiteY11" fmla="*/ 196476 h 2872535"/>
                <a:gd name="connsiteX12" fmla="*/ 1224869 w 1421345"/>
                <a:gd name="connsiteY12" fmla="*/ 0 h 2872535"/>
                <a:gd name="connsiteX0" fmla="*/ 196476 w 1421345"/>
                <a:gd name="connsiteY0" fmla="*/ 2792949 h 2872535"/>
                <a:gd name="connsiteX1" fmla="*/ 1218651 w 1421345"/>
                <a:gd name="connsiteY1" fmla="*/ 2792949 h 2872535"/>
                <a:gd name="connsiteX2" fmla="*/ 196476 w 1421345"/>
                <a:gd name="connsiteY2" fmla="*/ 2792949 h 2872535"/>
                <a:gd name="connsiteX3" fmla="*/ 1224869 w 1421345"/>
                <a:gd name="connsiteY3" fmla="*/ 0 h 2872535"/>
                <a:gd name="connsiteX4" fmla="*/ 196476 w 1421345"/>
                <a:gd name="connsiteY4" fmla="*/ 0 h 2872535"/>
                <a:gd name="connsiteX5" fmla="*/ 0 w 1421345"/>
                <a:gd name="connsiteY5" fmla="*/ 196476 h 2872535"/>
                <a:gd name="connsiteX6" fmla="*/ 0 w 1421345"/>
                <a:gd name="connsiteY6" fmla="*/ 2676058 h 2872535"/>
                <a:gd name="connsiteX7" fmla="*/ 196476 w 1421345"/>
                <a:gd name="connsiteY7" fmla="*/ 2872535 h 2872535"/>
                <a:gd name="connsiteX8" fmla="*/ 1224869 w 1421345"/>
                <a:gd name="connsiteY8" fmla="*/ 2872535 h 2872535"/>
                <a:gd name="connsiteX9" fmla="*/ 1421345 w 1421345"/>
                <a:gd name="connsiteY9" fmla="*/ 2676058 h 2872535"/>
                <a:gd name="connsiteX10" fmla="*/ 1421345 w 1421345"/>
                <a:gd name="connsiteY10" fmla="*/ 196476 h 2872535"/>
                <a:gd name="connsiteX11" fmla="*/ 1224869 w 1421345"/>
                <a:gd name="connsiteY11" fmla="*/ 0 h 2872535"/>
                <a:gd name="connsiteX0" fmla="*/ 1224869 w 1421345"/>
                <a:gd name="connsiteY0" fmla="*/ 0 h 2872535"/>
                <a:gd name="connsiteX1" fmla="*/ 196476 w 1421345"/>
                <a:gd name="connsiteY1" fmla="*/ 0 h 2872535"/>
                <a:gd name="connsiteX2" fmla="*/ 0 w 1421345"/>
                <a:gd name="connsiteY2" fmla="*/ 196476 h 2872535"/>
                <a:gd name="connsiteX3" fmla="*/ 0 w 1421345"/>
                <a:gd name="connsiteY3" fmla="*/ 2676058 h 2872535"/>
                <a:gd name="connsiteX4" fmla="*/ 196476 w 1421345"/>
                <a:gd name="connsiteY4" fmla="*/ 2872535 h 2872535"/>
                <a:gd name="connsiteX5" fmla="*/ 1224869 w 1421345"/>
                <a:gd name="connsiteY5" fmla="*/ 2872535 h 2872535"/>
                <a:gd name="connsiteX6" fmla="*/ 1421345 w 1421345"/>
                <a:gd name="connsiteY6" fmla="*/ 2676058 h 2872535"/>
                <a:gd name="connsiteX7" fmla="*/ 1421345 w 1421345"/>
                <a:gd name="connsiteY7" fmla="*/ 196476 h 2872535"/>
                <a:gd name="connsiteX8" fmla="*/ 1224869 w 1421345"/>
                <a:gd name="connsiteY8" fmla="*/ 0 h 2872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1345" h="2872535">
                  <a:moveTo>
                    <a:pt x="1224869" y="0"/>
                  </a:moveTo>
                  <a:lnTo>
                    <a:pt x="196476" y="0"/>
                  </a:lnTo>
                  <a:cubicBezTo>
                    <a:pt x="88290" y="0"/>
                    <a:pt x="0" y="88290"/>
                    <a:pt x="0" y="196476"/>
                  </a:cubicBezTo>
                  <a:lnTo>
                    <a:pt x="0" y="2676058"/>
                  </a:lnTo>
                  <a:cubicBezTo>
                    <a:pt x="0" y="2784245"/>
                    <a:pt x="88290" y="2872535"/>
                    <a:pt x="196476" y="2872535"/>
                  </a:cubicBezTo>
                  <a:lnTo>
                    <a:pt x="1224869" y="2872535"/>
                  </a:lnTo>
                  <a:cubicBezTo>
                    <a:pt x="1333055" y="2872535"/>
                    <a:pt x="1421345" y="2784245"/>
                    <a:pt x="1421345" y="2676058"/>
                  </a:cubicBezTo>
                  <a:lnTo>
                    <a:pt x="1421345" y="196476"/>
                  </a:lnTo>
                  <a:cubicBezTo>
                    <a:pt x="1421345" y="88290"/>
                    <a:pt x="1333055" y="0"/>
                    <a:pt x="1224869" y="0"/>
                  </a:cubicBezTo>
                  <a:close/>
                </a:path>
              </a:pathLst>
            </a:custGeom>
            <a:grpFill/>
            <a:ln w="19050" cap="flat">
              <a:solidFill>
                <a:srgbClr val="E0D5C6"/>
              </a:solidFill>
              <a:prstDash val="solid"/>
              <a:miter/>
            </a:ln>
          </p:spPr>
          <p:txBody>
            <a:bodyPr rtlCol="0" anchor="ctr"/>
            <a:lstStyle/>
            <a:p>
              <a:endParaRPr lang="nb-NO" dirty="0"/>
            </a:p>
          </p:txBody>
        </p:sp>
        <p:sp>
          <p:nvSpPr>
            <p:cNvPr id="108" name="Frihandsfigur: Form 32">
              <a:extLst>
                <a:ext uri="{FF2B5EF4-FFF2-40B4-BE49-F238E27FC236}">
                  <a16:creationId xmlns:a16="http://schemas.microsoft.com/office/drawing/2014/main" id="{E35FD4DC-CF30-984A-9EBF-41F8C9C045D7}"/>
                </a:ext>
              </a:extLst>
            </p:cNvPr>
            <p:cNvSpPr/>
            <p:nvPr/>
          </p:nvSpPr>
          <p:spPr>
            <a:xfrm>
              <a:off x="1574813" y="2167902"/>
              <a:ext cx="27357" cy="27357"/>
            </a:xfrm>
            <a:custGeom>
              <a:avLst/>
              <a:gdLst>
                <a:gd name="connsiteX0" fmla="*/ 27358 w 27357"/>
                <a:gd name="connsiteY0" fmla="*/ 13679 h 27357"/>
                <a:gd name="connsiteX1" fmla="*/ 13679 w 27357"/>
                <a:gd name="connsiteY1" fmla="*/ 27357 h 27357"/>
                <a:gd name="connsiteX2" fmla="*/ 0 w 27357"/>
                <a:gd name="connsiteY2" fmla="*/ 13679 h 27357"/>
                <a:gd name="connsiteX3" fmla="*/ 13679 w 27357"/>
                <a:gd name="connsiteY3" fmla="*/ 0 h 27357"/>
                <a:gd name="connsiteX4" fmla="*/ 27358 w 27357"/>
                <a:gd name="connsiteY4" fmla="*/ 13679 h 273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57" h="27357">
                  <a:moveTo>
                    <a:pt x="27358" y="13679"/>
                  </a:moveTo>
                  <a:cubicBezTo>
                    <a:pt x="27358" y="21140"/>
                    <a:pt x="21140" y="27357"/>
                    <a:pt x="13679" y="27357"/>
                  </a:cubicBezTo>
                  <a:cubicBezTo>
                    <a:pt x="6218" y="27357"/>
                    <a:pt x="0" y="21140"/>
                    <a:pt x="0" y="13679"/>
                  </a:cubicBezTo>
                  <a:cubicBezTo>
                    <a:pt x="0" y="6218"/>
                    <a:pt x="6218" y="0"/>
                    <a:pt x="13679" y="0"/>
                  </a:cubicBezTo>
                  <a:cubicBezTo>
                    <a:pt x="21140" y="0"/>
                    <a:pt x="27358" y="6218"/>
                    <a:pt x="27358" y="13679"/>
                  </a:cubicBezTo>
                </a:path>
              </a:pathLst>
            </a:custGeom>
            <a:grpFill/>
            <a:ln w="19050" cap="flat">
              <a:solidFill>
                <a:srgbClr val="E0D5C6"/>
              </a:solidFill>
              <a:prstDash val="solid"/>
              <a:miter/>
            </a:ln>
          </p:spPr>
          <p:txBody>
            <a:bodyPr rtlCol="0" anchor="ctr"/>
            <a:lstStyle/>
            <a:p>
              <a:endParaRPr lang="nb-NO" dirty="0"/>
            </a:p>
          </p:txBody>
        </p:sp>
        <p:sp>
          <p:nvSpPr>
            <p:cNvPr id="109" name="Frihandsfigur: Form 33">
              <a:extLst>
                <a:ext uri="{FF2B5EF4-FFF2-40B4-BE49-F238E27FC236}">
                  <a16:creationId xmlns:a16="http://schemas.microsoft.com/office/drawing/2014/main" id="{C11E0F26-2751-6444-8078-12A490CF416A}"/>
                </a:ext>
              </a:extLst>
            </p:cNvPr>
            <p:cNvSpPr/>
            <p:nvPr/>
          </p:nvSpPr>
          <p:spPr>
            <a:xfrm>
              <a:off x="1574813" y="2167902"/>
              <a:ext cx="27357" cy="27357"/>
            </a:xfrm>
            <a:custGeom>
              <a:avLst/>
              <a:gdLst>
                <a:gd name="connsiteX0" fmla="*/ 27358 w 27357"/>
                <a:gd name="connsiteY0" fmla="*/ 13679 h 27357"/>
                <a:gd name="connsiteX1" fmla="*/ 13679 w 27357"/>
                <a:gd name="connsiteY1" fmla="*/ 27357 h 27357"/>
                <a:gd name="connsiteX2" fmla="*/ 0 w 27357"/>
                <a:gd name="connsiteY2" fmla="*/ 13679 h 27357"/>
                <a:gd name="connsiteX3" fmla="*/ 13679 w 27357"/>
                <a:gd name="connsiteY3" fmla="*/ 0 h 27357"/>
                <a:gd name="connsiteX4" fmla="*/ 27358 w 27357"/>
                <a:gd name="connsiteY4" fmla="*/ 13679 h 273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57" h="27357">
                  <a:moveTo>
                    <a:pt x="27358" y="13679"/>
                  </a:moveTo>
                  <a:cubicBezTo>
                    <a:pt x="27358" y="21140"/>
                    <a:pt x="21140" y="27357"/>
                    <a:pt x="13679" y="27357"/>
                  </a:cubicBezTo>
                  <a:cubicBezTo>
                    <a:pt x="6218" y="27357"/>
                    <a:pt x="0" y="21140"/>
                    <a:pt x="0" y="13679"/>
                  </a:cubicBezTo>
                  <a:cubicBezTo>
                    <a:pt x="0" y="6218"/>
                    <a:pt x="6218" y="0"/>
                    <a:pt x="13679" y="0"/>
                  </a:cubicBezTo>
                  <a:cubicBezTo>
                    <a:pt x="21140" y="0"/>
                    <a:pt x="27358" y="6218"/>
                    <a:pt x="27358" y="13679"/>
                  </a:cubicBezTo>
                  <a:close/>
                </a:path>
              </a:pathLst>
            </a:custGeom>
            <a:grpFill/>
            <a:ln w="19050" cap="flat">
              <a:solidFill>
                <a:srgbClr val="E0D5C6"/>
              </a:solidFill>
              <a:prstDash val="solid"/>
              <a:miter/>
            </a:ln>
          </p:spPr>
          <p:txBody>
            <a:bodyPr rtlCol="0" anchor="ctr"/>
            <a:lstStyle/>
            <a:p>
              <a:endParaRPr lang="nb-NO" dirty="0"/>
            </a:p>
          </p:txBody>
        </p:sp>
        <p:sp>
          <p:nvSpPr>
            <p:cNvPr id="110" name="Frihandsfigur: Form 34">
              <a:extLst>
                <a:ext uri="{FF2B5EF4-FFF2-40B4-BE49-F238E27FC236}">
                  <a16:creationId xmlns:a16="http://schemas.microsoft.com/office/drawing/2014/main" id="{43C777B9-C5FD-CA45-8A40-F01C84EE6E50}"/>
                </a:ext>
              </a:extLst>
            </p:cNvPr>
            <p:cNvSpPr/>
            <p:nvPr/>
          </p:nvSpPr>
          <p:spPr>
            <a:xfrm>
              <a:off x="1352222" y="2176607"/>
              <a:ext cx="159170" cy="9948"/>
            </a:xfrm>
            <a:custGeom>
              <a:avLst/>
              <a:gdLst>
                <a:gd name="connsiteX0" fmla="*/ 0 w 159170"/>
                <a:gd name="connsiteY0" fmla="*/ 0 h 9948"/>
                <a:gd name="connsiteX1" fmla="*/ 159171 w 159170"/>
                <a:gd name="connsiteY1" fmla="*/ 0 h 9948"/>
                <a:gd name="connsiteX2" fmla="*/ 159171 w 159170"/>
                <a:gd name="connsiteY2" fmla="*/ 9948 h 9948"/>
                <a:gd name="connsiteX3" fmla="*/ 0 w 159170"/>
                <a:gd name="connsiteY3" fmla="*/ 9948 h 9948"/>
              </a:gdLst>
              <a:ahLst/>
              <a:cxnLst>
                <a:cxn ang="0">
                  <a:pos x="connsiteX0" y="connsiteY0"/>
                </a:cxn>
                <a:cxn ang="0">
                  <a:pos x="connsiteX1" y="connsiteY1"/>
                </a:cxn>
                <a:cxn ang="0">
                  <a:pos x="connsiteX2" y="connsiteY2"/>
                </a:cxn>
                <a:cxn ang="0">
                  <a:pos x="connsiteX3" y="connsiteY3"/>
                </a:cxn>
              </a:cxnLst>
              <a:rect l="l" t="t" r="r" b="b"/>
              <a:pathLst>
                <a:path w="159170" h="9948">
                  <a:moveTo>
                    <a:pt x="0" y="0"/>
                  </a:moveTo>
                  <a:lnTo>
                    <a:pt x="159171" y="0"/>
                  </a:lnTo>
                  <a:lnTo>
                    <a:pt x="159171" y="9948"/>
                  </a:lnTo>
                  <a:lnTo>
                    <a:pt x="0" y="9948"/>
                  </a:lnTo>
                  <a:close/>
                </a:path>
              </a:pathLst>
            </a:custGeom>
            <a:grpFill/>
            <a:ln w="19050" cap="flat">
              <a:solidFill>
                <a:srgbClr val="E0D5C6"/>
              </a:solidFill>
              <a:prstDash val="solid"/>
              <a:miter/>
            </a:ln>
          </p:spPr>
          <p:txBody>
            <a:bodyPr rtlCol="0" anchor="ctr"/>
            <a:lstStyle/>
            <a:p>
              <a:endParaRPr lang="nb-NO" dirty="0"/>
            </a:p>
          </p:txBody>
        </p:sp>
        <p:sp>
          <p:nvSpPr>
            <p:cNvPr id="111" name="Frihandsfigur: Form 35">
              <a:extLst>
                <a:ext uri="{FF2B5EF4-FFF2-40B4-BE49-F238E27FC236}">
                  <a16:creationId xmlns:a16="http://schemas.microsoft.com/office/drawing/2014/main" id="{236EA6A7-31AE-2B44-AC72-B50E6DA8FD8F}"/>
                </a:ext>
              </a:extLst>
            </p:cNvPr>
            <p:cNvSpPr/>
            <p:nvPr/>
          </p:nvSpPr>
          <p:spPr>
            <a:xfrm>
              <a:off x="1352222" y="2176607"/>
              <a:ext cx="159170" cy="9948"/>
            </a:xfrm>
            <a:custGeom>
              <a:avLst/>
              <a:gdLst>
                <a:gd name="connsiteX0" fmla="*/ 0 w 159170"/>
                <a:gd name="connsiteY0" fmla="*/ 0 h 9948"/>
                <a:gd name="connsiteX1" fmla="*/ 159171 w 159170"/>
                <a:gd name="connsiteY1" fmla="*/ 0 h 9948"/>
                <a:gd name="connsiteX2" fmla="*/ 159171 w 159170"/>
                <a:gd name="connsiteY2" fmla="*/ 9948 h 9948"/>
                <a:gd name="connsiteX3" fmla="*/ 0 w 159170"/>
                <a:gd name="connsiteY3" fmla="*/ 9948 h 9948"/>
              </a:gdLst>
              <a:ahLst/>
              <a:cxnLst>
                <a:cxn ang="0">
                  <a:pos x="connsiteX0" y="connsiteY0"/>
                </a:cxn>
                <a:cxn ang="0">
                  <a:pos x="connsiteX1" y="connsiteY1"/>
                </a:cxn>
                <a:cxn ang="0">
                  <a:pos x="connsiteX2" y="connsiteY2"/>
                </a:cxn>
                <a:cxn ang="0">
                  <a:pos x="connsiteX3" y="connsiteY3"/>
                </a:cxn>
              </a:cxnLst>
              <a:rect l="l" t="t" r="r" b="b"/>
              <a:pathLst>
                <a:path w="159170" h="9948">
                  <a:moveTo>
                    <a:pt x="0" y="0"/>
                  </a:moveTo>
                  <a:lnTo>
                    <a:pt x="159171" y="0"/>
                  </a:lnTo>
                  <a:lnTo>
                    <a:pt x="159171" y="9948"/>
                  </a:lnTo>
                  <a:lnTo>
                    <a:pt x="0" y="9948"/>
                  </a:lnTo>
                  <a:close/>
                </a:path>
              </a:pathLst>
            </a:custGeom>
            <a:grpFill/>
            <a:ln w="19050" cap="flat">
              <a:solidFill>
                <a:srgbClr val="E0D5C6"/>
              </a:solidFill>
              <a:prstDash val="solid"/>
              <a:miter/>
            </a:ln>
          </p:spPr>
          <p:txBody>
            <a:bodyPr rtlCol="0" anchor="ctr"/>
            <a:lstStyle/>
            <a:p>
              <a:endParaRPr lang="nb-NO" dirty="0"/>
            </a:p>
          </p:txBody>
        </p:sp>
        <p:sp>
          <p:nvSpPr>
            <p:cNvPr id="112" name="Frihandsfigur: Form 36">
              <a:extLst>
                <a:ext uri="{FF2B5EF4-FFF2-40B4-BE49-F238E27FC236}">
                  <a16:creationId xmlns:a16="http://schemas.microsoft.com/office/drawing/2014/main" id="{17F66692-C173-994B-A381-D715AC289D8A}"/>
                </a:ext>
              </a:extLst>
            </p:cNvPr>
            <p:cNvSpPr/>
            <p:nvPr/>
          </p:nvSpPr>
          <p:spPr>
            <a:xfrm>
              <a:off x="708078" y="2462617"/>
              <a:ext cx="9948" cy="96994"/>
            </a:xfrm>
            <a:custGeom>
              <a:avLst/>
              <a:gdLst>
                <a:gd name="connsiteX0" fmla="*/ 9948 w 9948"/>
                <a:gd name="connsiteY0" fmla="*/ 96995 h 96994"/>
                <a:gd name="connsiteX1" fmla="*/ 4974 w 9948"/>
                <a:gd name="connsiteY1" fmla="*/ 96995 h 96994"/>
                <a:gd name="connsiteX2" fmla="*/ 0 w 9948"/>
                <a:gd name="connsiteY2" fmla="*/ 89534 h 96994"/>
                <a:gd name="connsiteX3" fmla="*/ 0 w 9948"/>
                <a:gd name="connsiteY3" fmla="*/ 7461 h 96994"/>
                <a:gd name="connsiteX4" fmla="*/ 4974 w 9948"/>
                <a:gd name="connsiteY4" fmla="*/ 0 h 96994"/>
                <a:gd name="connsiteX5" fmla="*/ 9948 w 9948"/>
                <a:gd name="connsiteY5" fmla="*/ 0 h 96994"/>
                <a:gd name="connsiteX6" fmla="*/ 9948 w 9948"/>
                <a:gd name="connsiteY6" fmla="*/ 96995 h 96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96994">
                  <a:moveTo>
                    <a:pt x="9948" y="96995"/>
                  </a:moveTo>
                  <a:lnTo>
                    <a:pt x="4974" y="96995"/>
                  </a:lnTo>
                  <a:cubicBezTo>
                    <a:pt x="2487" y="96995"/>
                    <a:pt x="0" y="93264"/>
                    <a:pt x="0" y="89534"/>
                  </a:cubicBezTo>
                  <a:lnTo>
                    <a:pt x="0" y="7461"/>
                  </a:lnTo>
                  <a:cubicBezTo>
                    <a:pt x="0" y="3731"/>
                    <a:pt x="2487" y="0"/>
                    <a:pt x="4974" y="0"/>
                  </a:cubicBezTo>
                  <a:lnTo>
                    <a:pt x="9948" y="0"/>
                  </a:lnTo>
                  <a:lnTo>
                    <a:pt x="9948" y="96995"/>
                  </a:lnTo>
                  <a:close/>
                </a:path>
              </a:pathLst>
            </a:custGeom>
            <a:grpFill/>
            <a:ln w="19050" cap="flat">
              <a:solidFill>
                <a:srgbClr val="E0D5C6"/>
              </a:solidFill>
              <a:prstDash val="solid"/>
              <a:miter/>
            </a:ln>
          </p:spPr>
          <p:txBody>
            <a:bodyPr rtlCol="0" anchor="ctr"/>
            <a:lstStyle/>
            <a:p>
              <a:endParaRPr lang="nb-NO" dirty="0"/>
            </a:p>
          </p:txBody>
        </p:sp>
        <p:sp>
          <p:nvSpPr>
            <p:cNvPr id="113" name="Frihandsfigur: Form 37">
              <a:extLst>
                <a:ext uri="{FF2B5EF4-FFF2-40B4-BE49-F238E27FC236}">
                  <a16:creationId xmlns:a16="http://schemas.microsoft.com/office/drawing/2014/main" id="{90AF3AD9-E0BC-D947-9A7D-3503C61A7527}"/>
                </a:ext>
              </a:extLst>
            </p:cNvPr>
            <p:cNvSpPr/>
            <p:nvPr/>
          </p:nvSpPr>
          <p:spPr>
            <a:xfrm>
              <a:off x="708078" y="2462617"/>
              <a:ext cx="9948" cy="96994"/>
            </a:xfrm>
            <a:custGeom>
              <a:avLst/>
              <a:gdLst>
                <a:gd name="connsiteX0" fmla="*/ 9948 w 9948"/>
                <a:gd name="connsiteY0" fmla="*/ 96995 h 96994"/>
                <a:gd name="connsiteX1" fmla="*/ 4974 w 9948"/>
                <a:gd name="connsiteY1" fmla="*/ 96995 h 96994"/>
                <a:gd name="connsiteX2" fmla="*/ 0 w 9948"/>
                <a:gd name="connsiteY2" fmla="*/ 89534 h 96994"/>
                <a:gd name="connsiteX3" fmla="*/ 0 w 9948"/>
                <a:gd name="connsiteY3" fmla="*/ 7461 h 96994"/>
                <a:gd name="connsiteX4" fmla="*/ 4974 w 9948"/>
                <a:gd name="connsiteY4" fmla="*/ 0 h 96994"/>
                <a:gd name="connsiteX5" fmla="*/ 9948 w 9948"/>
                <a:gd name="connsiteY5" fmla="*/ 0 h 96994"/>
                <a:gd name="connsiteX6" fmla="*/ 9948 w 9948"/>
                <a:gd name="connsiteY6" fmla="*/ 96995 h 96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96994">
                  <a:moveTo>
                    <a:pt x="9948" y="96995"/>
                  </a:moveTo>
                  <a:lnTo>
                    <a:pt x="4974" y="96995"/>
                  </a:lnTo>
                  <a:cubicBezTo>
                    <a:pt x="2487" y="96995"/>
                    <a:pt x="0" y="93264"/>
                    <a:pt x="0" y="89534"/>
                  </a:cubicBezTo>
                  <a:lnTo>
                    <a:pt x="0" y="7461"/>
                  </a:lnTo>
                  <a:cubicBezTo>
                    <a:pt x="0" y="3731"/>
                    <a:pt x="2487" y="0"/>
                    <a:pt x="4974" y="0"/>
                  </a:cubicBezTo>
                  <a:lnTo>
                    <a:pt x="9948" y="0"/>
                  </a:lnTo>
                  <a:lnTo>
                    <a:pt x="9948" y="96995"/>
                  </a:lnTo>
                  <a:close/>
                </a:path>
              </a:pathLst>
            </a:custGeom>
            <a:grpFill/>
            <a:ln w="19050" cap="flat">
              <a:solidFill>
                <a:srgbClr val="E0D5C6"/>
              </a:solidFill>
              <a:prstDash val="solid"/>
              <a:miter/>
            </a:ln>
          </p:spPr>
          <p:txBody>
            <a:bodyPr rtlCol="0" anchor="ctr"/>
            <a:lstStyle/>
            <a:p>
              <a:endParaRPr lang="nb-NO" dirty="0"/>
            </a:p>
          </p:txBody>
        </p:sp>
        <p:sp>
          <p:nvSpPr>
            <p:cNvPr id="114" name="Frihandsfigur: Form 38">
              <a:extLst>
                <a:ext uri="{FF2B5EF4-FFF2-40B4-BE49-F238E27FC236}">
                  <a16:creationId xmlns:a16="http://schemas.microsoft.com/office/drawing/2014/main" id="{2B00F816-8E14-1F48-A5D3-F903EE25388E}"/>
                </a:ext>
              </a:extLst>
            </p:cNvPr>
            <p:cNvSpPr/>
            <p:nvPr/>
          </p:nvSpPr>
          <p:spPr>
            <a:xfrm>
              <a:off x="708078" y="2669041"/>
              <a:ext cx="9948" cy="191502"/>
            </a:xfrm>
            <a:custGeom>
              <a:avLst/>
              <a:gdLst>
                <a:gd name="connsiteX0" fmla="*/ 9948 w 9948"/>
                <a:gd name="connsiteY0" fmla="*/ 191502 h 191502"/>
                <a:gd name="connsiteX1" fmla="*/ 4974 w 9948"/>
                <a:gd name="connsiteY1" fmla="*/ 191502 h 191502"/>
                <a:gd name="connsiteX2" fmla="*/ 0 w 9948"/>
                <a:gd name="connsiteY2" fmla="*/ 184041 h 191502"/>
                <a:gd name="connsiteX3" fmla="*/ 0 w 9948"/>
                <a:gd name="connsiteY3" fmla="*/ 7461 h 191502"/>
                <a:gd name="connsiteX4" fmla="*/ 4974 w 9948"/>
                <a:gd name="connsiteY4" fmla="*/ 0 h 191502"/>
                <a:gd name="connsiteX5" fmla="*/ 9948 w 9948"/>
                <a:gd name="connsiteY5" fmla="*/ 0 h 191502"/>
                <a:gd name="connsiteX6" fmla="*/ 9948 w 9948"/>
                <a:gd name="connsiteY6" fmla="*/ 191502 h 19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1502">
                  <a:moveTo>
                    <a:pt x="9948" y="191502"/>
                  </a:moveTo>
                  <a:lnTo>
                    <a:pt x="4974" y="191502"/>
                  </a:lnTo>
                  <a:cubicBezTo>
                    <a:pt x="2487" y="191502"/>
                    <a:pt x="0" y="187772"/>
                    <a:pt x="0" y="184041"/>
                  </a:cubicBezTo>
                  <a:lnTo>
                    <a:pt x="0" y="7461"/>
                  </a:lnTo>
                  <a:cubicBezTo>
                    <a:pt x="0" y="3731"/>
                    <a:pt x="2487" y="0"/>
                    <a:pt x="4974" y="0"/>
                  </a:cubicBezTo>
                  <a:lnTo>
                    <a:pt x="9948" y="0"/>
                  </a:lnTo>
                  <a:lnTo>
                    <a:pt x="9948" y="191502"/>
                  </a:lnTo>
                  <a:close/>
                </a:path>
              </a:pathLst>
            </a:custGeom>
            <a:grpFill/>
            <a:ln w="19050" cap="flat">
              <a:solidFill>
                <a:srgbClr val="E0D5C6"/>
              </a:solidFill>
              <a:prstDash val="solid"/>
              <a:miter/>
            </a:ln>
          </p:spPr>
          <p:txBody>
            <a:bodyPr rtlCol="0" anchor="ctr"/>
            <a:lstStyle/>
            <a:p>
              <a:endParaRPr lang="nb-NO" dirty="0"/>
            </a:p>
          </p:txBody>
        </p:sp>
        <p:sp>
          <p:nvSpPr>
            <p:cNvPr id="115" name="Frihandsfigur: Form 39">
              <a:extLst>
                <a:ext uri="{FF2B5EF4-FFF2-40B4-BE49-F238E27FC236}">
                  <a16:creationId xmlns:a16="http://schemas.microsoft.com/office/drawing/2014/main" id="{BA1C3D69-99E6-474B-8C58-6BC870842F4C}"/>
                </a:ext>
              </a:extLst>
            </p:cNvPr>
            <p:cNvSpPr/>
            <p:nvPr/>
          </p:nvSpPr>
          <p:spPr>
            <a:xfrm>
              <a:off x="708078" y="2669041"/>
              <a:ext cx="9948" cy="191502"/>
            </a:xfrm>
            <a:custGeom>
              <a:avLst/>
              <a:gdLst>
                <a:gd name="connsiteX0" fmla="*/ 9948 w 9948"/>
                <a:gd name="connsiteY0" fmla="*/ 191502 h 191502"/>
                <a:gd name="connsiteX1" fmla="*/ 4974 w 9948"/>
                <a:gd name="connsiteY1" fmla="*/ 191502 h 191502"/>
                <a:gd name="connsiteX2" fmla="*/ 0 w 9948"/>
                <a:gd name="connsiteY2" fmla="*/ 184041 h 191502"/>
                <a:gd name="connsiteX3" fmla="*/ 0 w 9948"/>
                <a:gd name="connsiteY3" fmla="*/ 7461 h 191502"/>
                <a:gd name="connsiteX4" fmla="*/ 4974 w 9948"/>
                <a:gd name="connsiteY4" fmla="*/ 0 h 191502"/>
                <a:gd name="connsiteX5" fmla="*/ 9948 w 9948"/>
                <a:gd name="connsiteY5" fmla="*/ 0 h 191502"/>
                <a:gd name="connsiteX6" fmla="*/ 9948 w 9948"/>
                <a:gd name="connsiteY6" fmla="*/ 191502 h 19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1502">
                  <a:moveTo>
                    <a:pt x="9948" y="191502"/>
                  </a:moveTo>
                  <a:lnTo>
                    <a:pt x="4974" y="191502"/>
                  </a:lnTo>
                  <a:cubicBezTo>
                    <a:pt x="2487" y="191502"/>
                    <a:pt x="0" y="187772"/>
                    <a:pt x="0" y="184041"/>
                  </a:cubicBezTo>
                  <a:lnTo>
                    <a:pt x="0" y="7461"/>
                  </a:lnTo>
                  <a:cubicBezTo>
                    <a:pt x="0" y="3731"/>
                    <a:pt x="2487" y="0"/>
                    <a:pt x="4974" y="0"/>
                  </a:cubicBezTo>
                  <a:lnTo>
                    <a:pt x="9948" y="0"/>
                  </a:lnTo>
                  <a:lnTo>
                    <a:pt x="9948" y="191502"/>
                  </a:lnTo>
                  <a:close/>
                </a:path>
              </a:pathLst>
            </a:custGeom>
            <a:grpFill/>
            <a:ln w="19050" cap="flat">
              <a:solidFill>
                <a:srgbClr val="E0D5C6"/>
              </a:solidFill>
              <a:prstDash val="solid"/>
              <a:miter/>
            </a:ln>
          </p:spPr>
          <p:txBody>
            <a:bodyPr rtlCol="0" anchor="ctr"/>
            <a:lstStyle/>
            <a:p>
              <a:endParaRPr lang="nb-NO" dirty="0"/>
            </a:p>
          </p:txBody>
        </p:sp>
        <p:sp>
          <p:nvSpPr>
            <p:cNvPr id="116" name="Frihandsfigur: Form 40">
              <a:extLst>
                <a:ext uri="{FF2B5EF4-FFF2-40B4-BE49-F238E27FC236}">
                  <a16:creationId xmlns:a16="http://schemas.microsoft.com/office/drawing/2014/main" id="{C71AE4B9-9449-C64C-AD24-3AF0F76751C4}"/>
                </a:ext>
              </a:extLst>
            </p:cNvPr>
            <p:cNvSpPr/>
            <p:nvPr/>
          </p:nvSpPr>
          <p:spPr>
            <a:xfrm>
              <a:off x="708078" y="2930181"/>
              <a:ext cx="9948" cy="190258"/>
            </a:xfrm>
            <a:custGeom>
              <a:avLst/>
              <a:gdLst>
                <a:gd name="connsiteX0" fmla="*/ 9948 w 9948"/>
                <a:gd name="connsiteY0" fmla="*/ 190259 h 190258"/>
                <a:gd name="connsiteX1" fmla="*/ 4974 w 9948"/>
                <a:gd name="connsiteY1" fmla="*/ 190259 h 190258"/>
                <a:gd name="connsiteX2" fmla="*/ 0 w 9948"/>
                <a:gd name="connsiteY2" fmla="*/ 182798 h 190258"/>
                <a:gd name="connsiteX3" fmla="*/ 0 w 9948"/>
                <a:gd name="connsiteY3" fmla="*/ 7461 h 190258"/>
                <a:gd name="connsiteX4" fmla="*/ 4974 w 9948"/>
                <a:gd name="connsiteY4" fmla="*/ 0 h 190258"/>
                <a:gd name="connsiteX5" fmla="*/ 9948 w 9948"/>
                <a:gd name="connsiteY5" fmla="*/ 0 h 190258"/>
                <a:gd name="connsiteX6" fmla="*/ 9948 w 9948"/>
                <a:gd name="connsiteY6" fmla="*/ 190259 h 19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0258">
                  <a:moveTo>
                    <a:pt x="9948" y="190259"/>
                  </a:moveTo>
                  <a:lnTo>
                    <a:pt x="4974" y="190259"/>
                  </a:lnTo>
                  <a:cubicBezTo>
                    <a:pt x="2487" y="190259"/>
                    <a:pt x="0" y="186528"/>
                    <a:pt x="0" y="182798"/>
                  </a:cubicBezTo>
                  <a:lnTo>
                    <a:pt x="0" y="7461"/>
                  </a:lnTo>
                  <a:cubicBezTo>
                    <a:pt x="0" y="3731"/>
                    <a:pt x="2487" y="0"/>
                    <a:pt x="4974" y="0"/>
                  </a:cubicBezTo>
                  <a:lnTo>
                    <a:pt x="9948" y="0"/>
                  </a:lnTo>
                  <a:lnTo>
                    <a:pt x="9948" y="190259"/>
                  </a:lnTo>
                  <a:close/>
                </a:path>
              </a:pathLst>
            </a:custGeom>
            <a:grpFill/>
            <a:ln w="19050" cap="flat">
              <a:solidFill>
                <a:srgbClr val="E0D5C6"/>
              </a:solidFill>
              <a:prstDash val="solid"/>
              <a:miter/>
            </a:ln>
          </p:spPr>
          <p:txBody>
            <a:bodyPr rtlCol="0" anchor="ctr"/>
            <a:lstStyle/>
            <a:p>
              <a:endParaRPr lang="nb-NO" dirty="0"/>
            </a:p>
          </p:txBody>
        </p:sp>
        <p:sp>
          <p:nvSpPr>
            <p:cNvPr id="117" name="Frihandsfigur: Form 41">
              <a:extLst>
                <a:ext uri="{FF2B5EF4-FFF2-40B4-BE49-F238E27FC236}">
                  <a16:creationId xmlns:a16="http://schemas.microsoft.com/office/drawing/2014/main" id="{FC2F0F6D-B173-0D4D-AB27-212DF9823613}"/>
                </a:ext>
              </a:extLst>
            </p:cNvPr>
            <p:cNvSpPr/>
            <p:nvPr/>
          </p:nvSpPr>
          <p:spPr>
            <a:xfrm>
              <a:off x="708078" y="2930181"/>
              <a:ext cx="9948" cy="190258"/>
            </a:xfrm>
            <a:custGeom>
              <a:avLst/>
              <a:gdLst>
                <a:gd name="connsiteX0" fmla="*/ 9948 w 9948"/>
                <a:gd name="connsiteY0" fmla="*/ 190259 h 190258"/>
                <a:gd name="connsiteX1" fmla="*/ 4974 w 9948"/>
                <a:gd name="connsiteY1" fmla="*/ 190259 h 190258"/>
                <a:gd name="connsiteX2" fmla="*/ 0 w 9948"/>
                <a:gd name="connsiteY2" fmla="*/ 182798 h 190258"/>
                <a:gd name="connsiteX3" fmla="*/ 0 w 9948"/>
                <a:gd name="connsiteY3" fmla="*/ 7461 h 190258"/>
                <a:gd name="connsiteX4" fmla="*/ 4974 w 9948"/>
                <a:gd name="connsiteY4" fmla="*/ 0 h 190258"/>
                <a:gd name="connsiteX5" fmla="*/ 9948 w 9948"/>
                <a:gd name="connsiteY5" fmla="*/ 0 h 190258"/>
                <a:gd name="connsiteX6" fmla="*/ 9948 w 9948"/>
                <a:gd name="connsiteY6" fmla="*/ 190259 h 19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0258">
                  <a:moveTo>
                    <a:pt x="9948" y="190259"/>
                  </a:moveTo>
                  <a:lnTo>
                    <a:pt x="4974" y="190259"/>
                  </a:lnTo>
                  <a:cubicBezTo>
                    <a:pt x="2487" y="190259"/>
                    <a:pt x="0" y="186528"/>
                    <a:pt x="0" y="182798"/>
                  </a:cubicBezTo>
                  <a:lnTo>
                    <a:pt x="0" y="7461"/>
                  </a:lnTo>
                  <a:cubicBezTo>
                    <a:pt x="0" y="3731"/>
                    <a:pt x="2487" y="0"/>
                    <a:pt x="4974" y="0"/>
                  </a:cubicBezTo>
                  <a:lnTo>
                    <a:pt x="9948" y="0"/>
                  </a:lnTo>
                  <a:lnTo>
                    <a:pt x="9948" y="190259"/>
                  </a:lnTo>
                  <a:close/>
                </a:path>
              </a:pathLst>
            </a:custGeom>
            <a:grpFill/>
            <a:ln w="19050" cap="flat">
              <a:solidFill>
                <a:srgbClr val="E0D5C6"/>
              </a:solidFill>
              <a:prstDash val="solid"/>
              <a:miter/>
            </a:ln>
          </p:spPr>
          <p:txBody>
            <a:bodyPr rtlCol="0" anchor="ctr"/>
            <a:lstStyle/>
            <a:p>
              <a:endParaRPr lang="nb-NO" dirty="0"/>
            </a:p>
          </p:txBody>
        </p:sp>
        <p:sp>
          <p:nvSpPr>
            <p:cNvPr id="118" name="Frihandsfigur: Form 42">
              <a:extLst>
                <a:ext uri="{FF2B5EF4-FFF2-40B4-BE49-F238E27FC236}">
                  <a16:creationId xmlns:a16="http://schemas.microsoft.com/office/drawing/2014/main" id="{0BD3131E-8576-684B-96A6-F61C6414EDFE}"/>
                </a:ext>
              </a:extLst>
            </p:cNvPr>
            <p:cNvSpPr/>
            <p:nvPr/>
          </p:nvSpPr>
          <p:spPr>
            <a:xfrm>
              <a:off x="2154294" y="2732461"/>
              <a:ext cx="9948" cy="322071"/>
            </a:xfrm>
            <a:custGeom>
              <a:avLst/>
              <a:gdLst>
                <a:gd name="connsiteX0" fmla="*/ 0 w 9948"/>
                <a:gd name="connsiteY0" fmla="*/ 0 h 322071"/>
                <a:gd name="connsiteX1" fmla="*/ 4974 w 9948"/>
                <a:gd name="connsiteY1" fmla="*/ 0 h 322071"/>
                <a:gd name="connsiteX2" fmla="*/ 9948 w 9948"/>
                <a:gd name="connsiteY2" fmla="*/ 7461 h 322071"/>
                <a:gd name="connsiteX3" fmla="*/ 9948 w 9948"/>
                <a:gd name="connsiteY3" fmla="*/ 314611 h 322071"/>
                <a:gd name="connsiteX4" fmla="*/ 4974 w 9948"/>
                <a:gd name="connsiteY4" fmla="*/ 322072 h 322071"/>
                <a:gd name="connsiteX5" fmla="*/ 0 w 9948"/>
                <a:gd name="connsiteY5" fmla="*/ 322072 h 322071"/>
                <a:gd name="connsiteX6" fmla="*/ 0 w 9948"/>
                <a:gd name="connsiteY6" fmla="*/ 0 h 322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322071">
                  <a:moveTo>
                    <a:pt x="0" y="0"/>
                  </a:moveTo>
                  <a:lnTo>
                    <a:pt x="4974" y="0"/>
                  </a:lnTo>
                  <a:cubicBezTo>
                    <a:pt x="7461" y="0"/>
                    <a:pt x="9948" y="3731"/>
                    <a:pt x="9948" y="7461"/>
                  </a:cubicBezTo>
                  <a:lnTo>
                    <a:pt x="9948" y="314611"/>
                  </a:lnTo>
                  <a:cubicBezTo>
                    <a:pt x="9948" y="318342"/>
                    <a:pt x="7461" y="322072"/>
                    <a:pt x="4974" y="322072"/>
                  </a:cubicBezTo>
                  <a:lnTo>
                    <a:pt x="0" y="322072"/>
                  </a:lnTo>
                  <a:lnTo>
                    <a:pt x="0" y="0"/>
                  </a:lnTo>
                  <a:close/>
                </a:path>
              </a:pathLst>
            </a:custGeom>
            <a:grpFill/>
            <a:ln w="19050" cap="flat">
              <a:solidFill>
                <a:srgbClr val="E0D5C6"/>
              </a:solidFill>
              <a:prstDash val="solid"/>
              <a:miter/>
            </a:ln>
          </p:spPr>
          <p:txBody>
            <a:bodyPr rtlCol="0" anchor="ctr"/>
            <a:lstStyle/>
            <a:p>
              <a:endParaRPr lang="nb-NO" dirty="0"/>
            </a:p>
          </p:txBody>
        </p:sp>
        <p:sp>
          <p:nvSpPr>
            <p:cNvPr id="119" name="Frihandsfigur: Form 43">
              <a:extLst>
                <a:ext uri="{FF2B5EF4-FFF2-40B4-BE49-F238E27FC236}">
                  <a16:creationId xmlns:a16="http://schemas.microsoft.com/office/drawing/2014/main" id="{63A0D35D-4F9B-2A4C-A2E0-EA6D48369110}"/>
                </a:ext>
              </a:extLst>
            </p:cNvPr>
            <p:cNvSpPr/>
            <p:nvPr/>
          </p:nvSpPr>
          <p:spPr>
            <a:xfrm>
              <a:off x="2154294" y="2732461"/>
              <a:ext cx="9948" cy="322071"/>
            </a:xfrm>
            <a:custGeom>
              <a:avLst/>
              <a:gdLst>
                <a:gd name="connsiteX0" fmla="*/ 0 w 9948"/>
                <a:gd name="connsiteY0" fmla="*/ 0 h 322071"/>
                <a:gd name="connsiteX1" fmla="*/ 4974 w 9948"/>
                <a:gd name="connsiteY1" fmla="*/ 0 h 322071"/>
                <a:gd name="connsiteX2" fmla="*/ 9948 w 9948"/>
                <a:gd name="connsiteY2" fmla="*/ 7461 h 322071"/>
                <a:gd name="connsiteX3" fmla="*/ 9948 w 9948"/>
                <a:gd name="connsiteY3" fmla="*/ 314611 h 322071"/>
                <a:gd name="connsiteX4" fmla="*/ 4974 w 9948"/>
                <a:gd name="connsiteY4" fmla="*/ 322072 h 322071"/>
                <a:gd name="connsiteX5" fmla="*/ 0 w 9948"/>
                <a:gd name="connsiteY5" fmla="*/ 322072 h 322071"/>
                <a:gd name="connsiteX6" fmla="*/ 0 w 9948"/>
                <a:gd name="connsiteY6" fmla="*/ 0 h 322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322071">
                  <a:moveTo>
                    <a:pt x="0" y="0"/>
                  </a:moveTo>
                  <a:lnTo>
                    <a:pt x="4974" y="0"/>
                  </a:lnTo>
                  <a:cubicBezTo>
                    <a:pt x="7461" y="0"/>
                    <a:pt x="9948" y="3731"/>
                    <a:pt x="9948" y="7461"/>
                  </a:cubicBezTo>
                  <a:lnTo>
                    <a:pt x="9948" y="314611"/>
                  </a:lnTo>
                  <a:cubicBezTo>
                    <a:pt x="9948" y="318342"/>
                    <a:pt x="7461" y="322072"/>
                    <a:pt x="4974" y="322072"/>
                  </a:cubicBezTo>
                  <a:lnTo>
                    <a:pt x="0" y="322072"/>
                  </a:lnTo>
                  <a:lnTo>
                    <a:pt x="0" y="0"/>
                  </a:lnTo>
                  <a:close/>
                </a:path>
              </a:pathLst>
            </a:custGeom>
            <a:grpFill/>
            <a:ln w="19050" cap="flat">
              <a:solidFill>
                <a:srgbClr val="E0D5C6"/>
              </a:solidFill>
              <a:prstDash val="solid"/>
              <a:miter/>
            </a:ln>
          </p:spPr>
          <p:txBody>
            <a:bodyPr rtlCol="0" anchor="ctr"/>
            <a:lstStyle/>
            <a:p>
              <a:endParaRPr lang="nb-NO" dirty="0"/>
            </a:p>
          </p:txBody>
        </p:sp>
      </p:grpSp>
      <p:sp>
        <p:nvSpPr>
          <p:cNvPr id="37" name="Picture Placeholder 36">
            <a:extLst>
              <a:ext uri="{FF2B5EF4-FFF2-40B4-BE49-F238E27FC236}">
                <a16:creationId xmlns:a16="http://schemas.microsoft.com/office/drawing/2014/main" id="{C62164B5-14F8-614E-978C-B2C06EE2E216}"/>
              </a:ext>
            </a:extLst>
          </p:cNvPr>
          <p:cNvSpPr>
            <a:spLocks noGrp="1" noChangeAspect="1"/>
          </p:cNvSpPr>
          <p:nvPr>
            <p:ph type="pic" sz="quarter" idx="20" hasCustomPrompt="1"/>
          </p:nvPr>
        </p:nvSpPr>
        <p:spPr>
          <a:xfrm>
            <a:off x="9171200" y="1131903"/>
            <a:ext cx="2335105" cy="5045586"/>
          </a:xfrm>
          <a:custGeom>
            <a:avLst/>
            <a:gdLst>
              <a:gd name="connsiteX0" fmla="*/ 264344 w 2335105"/>
              <a:gd name="connsiteY0" fmla="*/ 0 h 5045586"/>
              <a:gd name="connsiteX1" fmla="*/ 518773 w 2335105"/>
              <a:gd name="connsiteY1" fmla="*/ 0 h 5045586"/>
              <a:gd name="connsiteX2" fmla="*/ 518773 w 2335105"/>
              <a:gd name="connsiteY2" fmla="*/ 89696 h 5045586"/>
              <a:gd name="connsiteX3" fmla="*/ 618687 w 2335105"/>
              <a:gd name="connsiteY3" fmla="*/ 189610 h 5045586"/>
              <a:gd name="connsiteX4" fmla="*/ 1716417 w 2335105"/>
              <a:gd name="connsiteY4" fmla="*/ 189610 h 5045586"/>
              <a:gd name="connsiteX5" fmla="*/ 1816331 w 2335105"/>
              <a:gd name="connsiteY5" fmla="*/ 89696 h 5045586"/>
              <a:gd name="connsiteX6" fmla="*/ 1816331 w 2335105"/>
              <a:gd name="connsiteY6" fmla="*/ 0 h 5045586"/>
              <a:gd name="connsiteX7" fmla="*/ 2105704 w 2335105"/>
              <a:gd name="connsiteY7" fmla="*/ 0 h 5045586"/>
              <a:gd name="connsiteX8" fmla="*/ 2335105 w 2335105"/>
              <a:gd name="connsiteY8" fmla="*/ 229401 h 5045586"/>
              <a:gd name="connsiteX9" fmla="*/ 2335105 w 2335105"/>
              <a:gd name="connsiteY9" fmla="*/ 4816185 h 5045586"/>
              <a:gd name="connsiteX10" fmla="*/ 2105704 w 2335105"/>
              <a:gd name="connsiteY10" fmla="*/ 5045586 h 5045586"/>
              <a:gd name="connsiteX11" fmla="*/ 229401 w 2335105"/>
              <a:gd name="connsiteY11" fmla="*/ 5045586 h 5045586"/>
              <a:gd name="connsiteX12" fmla="*/ 0 w 2335105"/>
              <a:gd name="connsiteY12" fmla="*/ 4816185 h 5045586"/>
              <a:gd name="connsiteX13" fmla="*/ 0 w 2335105"/>
              <a:gd name="connsiteY13" fmla="*/ 4738035 h 5045586"/>
              <a:gd name="connsiteX14" fmla="*/ 30929 w 2335105"/>
              <a:gd name="connsiteY14" fmla="*/ 4728434 h 5045586"/>
              <a:gd name="connsiteX15" fmla="*/ 264344 w 2335105"/>
              <a:gd name="connsiteY15" fmla="*/ 4376293 h 5045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335105" h="5045586">
                <a:moveTo>
                  <a:pt x="264344" y="0"/>
                </a:moveTo>
                <a:lnTo>
                  <a:pt x="518773" y="0"/>
                </a:lnTo>
                <a:lnTo>
                  <a:pt x="518773" y="89696"/>
                </a:lnTo>
                <a:cubicBezTo>
                  <a:pt x="518773" y="144877"/>
                  <a:pt x="563506" y="189610"/>
                  <a:pt x="618687" y="189610"/>
                </a:cubicBezTo>
                <a:lnTo>
                  <a:pt x="1716417" y="189610"/>
                </a:lnTo>
                <a:cubicBezTo>
                  <a:pt x="1771598" y="189610"/>
                  <a:pt x="1816331" y="144877"/>
                  <a:pt x="1816331" y="89696"/>
                </a:cubicBezTo>
                <a:lnTo>
                  <a:pt x="1816331" y="0"/>
                </a:lnTo>
                <a:lnTo>
                  <a:pt x="2105704" y="0"/>
                </a:lnTo>
                <a:cubicBezTo>
                  <a:pt x="2232399" y="0"/>
                  <a:pt x="2335105" y="102706"/>
                  <a:pt x="2335105" y="229401"/>
                </a:cubicBezTo>
                <a:lnTo>
                  <a:pt x="2335105" y="4816185"/>
                </a:lnTo>
                <a:cubicBezTo>
                  <a:pt x="2335105" y="4942880"/>
                  <a:pt x="2232399" y="5045586"/>
                  <a:pt x="2105704" y="5045586"/>
                </a:cubicBezTo>
                <a:lnTo>
                  <a:pt x="229401" y="5045586"/>
                </a:lnTo>
                <a:cubicBezTo>
                  <a:pt x="102706" y="5045586"/>
                  <a:pt x="0" y="4942880"/>
                  <a:pt x="0" y="4816185"/>
                </a:cubicBezTo>
                <a:lnTo>
                  <a:pt x="0" y="4738035"/>
                </a:lnTo>
                <a:lnTo>
                  <a:pt x="30929" y="4728434"/>
                </a:lnTo>
                <a:cubicBezTo>
                  <a:pt x="168097" y="4670417"/>
                  <a:pt x="264344" y="4534595"/>
                  <a:pt x="264344" y="4376293"/>
                </a:cubicBezTo>
                <a:close/>
              </a:path>
            </a:pathLst>
          </a:custGeom>
          <a:solidFill>
            <a:schemeClr val="bg1"/>
          </a:solidFill>
          <a:ln w="19050">
            <a:solidFill>
              <a:srgbClr val="E3D9CC"/>
            </a:solidFill>
          </a:ln>
        </p:spPr>
        <p:txBody>
          <a:bodyPr wrap="square" lIns="180000" tIns="180000" rIns="180000" bIns="180000" anchor="ctr" anchorCtr="1">
            <a:noAutofit/>
          </a:bodyPr>
          <a:lstStyle>
            <a:lvl1pPr>
              <a:buFontTx/>
              <a:buNone/>
              <a:defRPr sz="2200">
                <a:solidFill>
                  <a:schemeClr val="tx1"/>
                </a:solidFill>
                <a:latin typeface="+mj-lt"/>
              </a:defRPr>
            </a:lvl1pPr>
          </a:lstStyle>
          <a:p>
            <a:r>
              <a:rPr lang="nb-NO" dirty="0"/>
              <a:t>Bilde</a:t>
            </a:r>
          </a:p>
        </p:txBody>
      </p:sp>
      <p:grpSp>
        <p:nvGrpSpPr>
          <p:cNvPr id="83" name="Group 82">
            <a:extLst>
              <a:ext uri="{FF2B5EF4-FFF2-40B4-BE49-F238E27FC236}">
                <a16:creationId xmlns:a16="http://schemas.microsoft.com/office/drawing/2014/main" id="{A3EC31D7-9264-9945-81EE-D605304BB8AB}"/>
              </a:ext>
            </a:extLst>
          </p:cNvPr>
          <p:cNvGrpSpPr/>
          <p:nvPr userDrawn="1"/>
        </p:nvGrpSpPr>
        <p:grpSpPr>
          <a:xfrm>
            <a:off x="6751703" y="531487"/>
            <a:ext cx="2717274" cy="5360293"/>
            <a:chOff x="708078" y="2065933"/>
            <a:chExt cx="1456164" cy="2872535"/>
          </a:xfrm>
          <a:solidFill>
            <a:srgbClr val="F5F3F0"/>
          </a:solidFill>
        </p:grpSpPr>
        <p:sp>
          <p:nvSpPr>
            <p:cNvPr id="84" name="Frihandsfigur: Form 31">
              <a:extLst>
                <a:ext uri="{FF2B5EF4-FFF2-40B4-BE49-F238E27FC236}">
                  <a16:creationId xmlns:a16="http://schemas.microsoft.com/office/drawing/2014/main" id="{8E4AE68A-ED61-2341-9E5E-458E1636FE18}"/>
                </a:ext>
              </a:extLst>
            </p:cNvPr>
            <p:cNvSpPr/>
            <p:nvPr userDrawn="1"/>
          </p:nvSpPr>
          <p:spPr>
            <a:xfrm>
              <a:off x="725487" y="2065933"/>
              <a:ext cx="1421345" cy="2872535"/>
            </a:xfrm>
            <a:custGeom>
              <a:avLst/>
              <a:gdLst>
                <a:gd name="connsiteX0" fmla="*/ 1330568 w 1421345"/>
                <a:gd name="connsiteY0" fmla="*/ 2681033 h 2872534"/>
                <a:gd name="connsiteX1" fmla="*/ 1218651 w 1421345"/>
                <a:gd name="connsiteY1" fmla="*/ 2792949 h 2872534"/>
                <a:gd name="connsiteX2" fmla="*/ 196476 w 1421345"/>
                <a:gd name="connsiteY2" fmla="*/ 2792949 h 2872534"/>
                <a:gd name="connsiteX3" fmla="*/ 84559 w 1421345"/>
                <a:gd name="connsiteY3" fmla="*/ 2681033 h 2872534"/>
                <a:gd name="connsiteX4" fmla="*/ 84559 w 1421345"/>
                <a:gd name="connsiteY4" fmla="*/ 200207 h 2872534"/>
                <a:gd name="connsiteX5" fmla="*/ 196476 w 1421345"/>
                <a:gd name="connsiteY5" fmla="*/ 88290 h 2872534"/>
                <a:gd name="connsiteX6" fmla="*/ 334507 w 1421345"/>
                <a:gd name="connsiteY6" fmla="*/ 88290 h 2872534"/>
                <a:gd name="connsiteX7" fmla="*/ 351917 w 1421345"/>
                <a:gd name="connsiteY7" fmla="*/ 105699 h 2872534"/>
                <a:gd name="connsiteX8" fmla="*/ 351917 w 1421345"/>
                <a:gd name="connsiteY8" fmla="*/ 119378 h 2872534"/>
                <a:gd name="connsiteX9" fmla="*/ 419067 w 1421345"/>
                <a:gd name="connsiteY9" fmla="*/ 186528 h 2872534"/>
                <a:gd name="connsiteX10" fmla="*/ 996061 w 1421345"/>
                <a:gd name="connsiteY10" fmla="*/ 186528 h 2872534"/>
                <a:gd name="connsiteX11" fmla="*/ 1063211 w 1421345"/>
                <a:gd name="connsiteY11" fmla="*/ 119378 h 2872534"/>
                <a:gd name="connsiteX12" fmla="*/ 1063211 w 1421345"/>
                <a:gd name="connsiteY12" fmla="*/ 105699 h 2872534"/>
                <a:gd name="connsiteX13" fmla="*/ 1080620 w 1421345"/>
                <a:gd name="connsiteY13" fmla="*/ 88290 h 2872534"/>
                <a:gd name="connsiteX14" fmla="*/ 1218651 w 1421345"/>
                <a:gd name="connsiteY14" fmla="*/ 88290 h 2872534"/>
                <a:gd name="connsiteX15" fmla="*/ 1330568 w 1421345"/>
                <a:gd name="connsiteY15" fmla="*/ 200207 h 2872534"/>
                <a:gd name="connsiteX16" fmla="*/ 1330568 w 1421345"/>
                <a:gd name="connsiteY16" fmla="*/ 2681033 h 2872534"/>
                <a:gd name="connsiteX17" fmla="*/ 1224869 w 1421345"/>
                <a:gd name="connsiteY17" fmla="*/ 0 h 2872534"/>
                <a:gd name="connsiteX18" fmla="*/ 196476 w 1421345"/>
                <a:gd name="connsiteY18" fmla="*/ 0 h 2872534"/>
                <a:gd name="connsiteX19" fmla="*/ 0 w 1421345"/>
                <a:gd name="connsiteY19" fmla="*/ 196476 h 2872534"/>
                <a:gd name="connsiteX20" fmla="*/ 0 w 1421345"/>
                <a:gd name="connsiteY20" fmla="*/ 2676058 h 2872534"/>
                <a:gd name="connsiteX21" fmla="*/ 196476 w 1421345"/>
                <a:gd name="connsiteY21" fmla="*/ 2872535 h 2872534"/>
                <a:gd name="connsiteX22" fmla="*/ 1224869 w 1421345"/>
                <a:gd name="connsiteY22" fmla="*/ 2872535 h 2872534"/>
                <a:gd name="connsiteX23" fmla="*/ 1421345 w 1421345"/>
                <a:gd name="connsiteY23" fmla="*/ 2676058 h 2872534"/>
                <a:gd name="connsiteX24" fmla="*/ 1421345 w 1421345"/>
                <a:gd name="connsiteY24" fmla="*/ 196476 h 2872534"/>
                <a:gd name="connsiteX25" fmla="*/ 1224869 w 1421345"/>
                <a:gd name="connsiteY25" fmla="*/ 0 h 2872534"/>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063211 w 1421345"/>
                <a:gd name="connsiteY12" fmla="*/ 105699 h 2872535"/>
                <a:gd name="connsiteX13" fmla="*/ 1166448 w 1421345"/>
                <a:gd name="connsiteY13" fmla="*/ 322667 h 2872535"/>
                <a:gd name="connsiteX14" fmla="*/ 1218651 w 1421345"/>
                <a:gd name="connsiteY14" fmla="*/ 88290 h 2872535"/>
                <a:gd name="connsiteX15" fmla="*/ 1330568 w 1421345"/>
                <a:gd name="connsiteY15" fmla="*/ 200207 h 2872535"/>
                <a:gd name="connsiteX16" fmla="*/ 1330568 w 1421345"/>
                <a:gd name="connsiteY16" fmla="*/ 2681033 h 2872535"/>
                <a:gd name="connsiteX17" fmla="*/ 1224869 w 1421345"/>
                <a:gd name="connsiteY17" fmla="*/ 0 h 2872535"/>
                <a:gd name="connsiteX18" fmla="*/ 196476 w 1421345"/>
                <a:gd name="connsiteY18" fmla="*/ 0 h 2872535"/>
                <a:gd name="connsiteX19" fmla="*/ 0 w 1421345"/>
                <a:gd name="connsiteY19" fmla="*/ 196476 h 2872535"/>
                <a:gd name="connsiteX20" fmla="*/ 0 w 1421345"/>
                <a:gd name="connsiteY20" fmla="*/ 2676058 h 2872535"/>
                <a:gd name="connsiteX21" fmla="*/ 196476 w 1421345"/>
                <a:gd name="connsiteY21" fmla="*/ 2872535 h 2872535"/>
                <a:gd name="connsiteX22" fmla="*/ 1224869 w 1421345"/>
                <a:gd name="connsiteY22" fmla="*/ 2872535 h 2872535"/>
                <a:gd name="connsiteX23" fmla="*/ 1421345 w 1421345"/>
                <a:gd name="connsiteY23" fmla="*/ 2676058 h 2872535"/>
                <a:gd name="connsiteX24" fmla="*/ 1421345 w 1421345"/>
                <a:gd name="connsiteY24" fmla="*/ 196476 h 2872535"/>
                <a:gd name="connsiteX25" fmla="*/ 1224869 w 1421345"/>
                <a:gd name="connsiteY25"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063211 w 1421345"/>
                <a:gd name="connsiteY12" fmla="*/ 105699 h 2872535"/>
                <a:gd name="connsiteX13" fmla="*/ 1166448 w 1421345"/>
                <a:gd name="connsiteY13" fmla="*/ 322667 h 2872535"/>
                <a:gd name="connsiteX14" fmla="*/ 1330568 w 1421345"/>
                <a:gd name="connsiteY14" fmla="*/ 200207 h 2872535"/>
                <a:gd name="connsiteX15" fmla="*/ 1330568 w 1421345"/>
                <a:gd name="connsiteY15" fmla="*/ 2681033 h 2872535"/>
                <a:gd name="connsiteX16" fmla="*/ 1224869 w 1421345"/>
                <a:gd name="connsiteY16" fmla="*/ 0 h 2872535"/>
                <a:gd name="connsiteX17" fmla="*/ 196476 w 1421345"/>
                <a:gd name="connsiteY17" fmla="*/ 0 h 2872535"/>
                <a:gd name="connsiteX18" fmla="*/ 0 w 1421345"/>
                <a:gd name="connsiteY18" fmla="*/ 196476 h 2872535"/>
                <a:gd name="connsiteX19" fmla="*/ 0 w 1421345"/>
                <a:gd name="connsiteY19" fmla="*/ 2676058 h 2872535"/>
                <a:gd name="connsiteX20" fmla="*/ 196476 w 1421345"/>
                <a:gd name="connsiteY20" fmla="*/ 2872535 h 2872535"/>
                <a:gd name="connsiteX21" fmla="*/ 1224869 w 1421345"/>
                <a:gd name="connsiteY21" fmla="*/ 2872535 h 2872535"/>
                <a:gd name="connsiteX22" fmla="*/ 1421345 w 1421345"/>
                <a:gd name="connsiteY22" fmla="*/ 2676058 h 2872535"/>
                <a:gd name="connsiteX23" fmla="*/ 1421345 w 1421345"/>
                <a:gd name="connsiteY23" fmla="*/ 196476 h 2872535"/>
                <a:gd name="connsiteX24" fmla="*/ 1224869 w 1421345"/>
                <a:gd name="connsiteY24" fmla="*/ 0 h 2872535"/>
                <a:gd name="connsiteX0" fmla="*/ 1330568 w 1421345"/>
                <a:gd name="connsiteY0" fmla="*/ 2695887 h 2887389"/>
                <a:gd name="connsiteX1" fmla="*/ 1218651 w 1421345"/>
                <a:gd name="connsiteY1" fmla="*/ 2807803 h 2887389"/>
                <a:gd name="connsiteX2" fmla="*/ 196476 w 1421345"/>
                <a:gd name="connsiteY2" fmla="*/ 2807803 h 2887389"/>
                <a:gd name="connsiteX3" fmla="*/ 84559 w 1421345"/>
                <a:gd name="connsiteY3" fmla="*/ 2695887 h 2887389"/>
                <a:gd name="connsiteX4" fmla="*/ 84559 w 1421345"/>
                <a:gd name="connsiteY4" fmla="*/ 215061 h 2887389"/>
                <a:gd name="connsiteX5" fmla="*/ 196476 w 1421345"/>
                <a:gd name="connsiteY5" fmla="*/ 103144 h 2887389"/>
                <a:gd name="connsiteX6" fmla="*/ 334507 w 1421345"/>
                <a:gd name="connsiteY6" fmla="*/ 103144 h 2887389"/>
                <a:gd name="connsiteX7" fmla="*/ 351917 w 1421345"/>
                <a:gd name="connsiteY7" fmla="*/ 120553 h 2887389"/>
                <a:gd name="connsiteX8" fmla="*/ 351917 w 1421345"/>
                <a:gd name="connsiteY8" fmla="*/ 134232 h 2887389"/>
                <a:gd name="connsiteX9" fmla="*/ 419067 w 1421345"/>
                <a:gd name="connsiteY9" fmla="*/ 201382 h 2887389"/>
                <a:gd name="connsiteX10" fmla="*/ 996061 w 1421345"/>
                <a:gd name="connsiteY10" fmla="*/ 201382 h 2887389"/>
                <a:gd name="connsiteX11" fmla="*/ 1063211 w 1421345"/>
                <a:gd name="connsiteY11" fmla="*/ 134232 h 2887389"/>
                <a:gd name="connsiteX12" fmla="*/ 1063211 w 1421345"/>
                <a:gd name="connsiteY12" fmla="*/ 120553 h 2887389"/>
                <a:gd name="connsiteX13" fmla="*/ 1330568 w 1421345"/>
                <a:gd name="connsiteY13" fmla="*/ 215061 h 2887389"/>
                <a:gd name="connsiteX14" fmla="*/ 1330568 w 1421345"/>
                <a:gd name="connsiteY14" fmla="*/ 2695887 h 2887389"/>
                <a:gd name="connsiteX15" fmla="*/ 1224869 w 1421345"/>
                <a:gd name="connsiteY15" fmla="*/ 14854 h 2887389"/>
                <a:gd name="connsiteX16" fmla="*/ 196476 w 1421345"/>
                <a:gd name="connsiteY16" fmla="*/ 14854 h 2887389"/>
                <a:gd name="connsiteX17" fmla="*/ 0 w 1421345"/>
                <a:gd name="connsiteY17" fmla="*/ 211330 h 2887389"/>
                <a:gd name="connsiteX18" fmla="*/ 0 w 1421345"/>
                <a:gd name="connsiteY18" fmla="*/ 2690912 h 2887389"/>
                <a:gd name="connsiteX19" fmla="*/ 196476 w 1421345"/>
                <a:gd name="connsiteY19" fmla="*/ 2887389 h 2887389"/>
                <a:gd name="connsiteX20" fmla="*/ 1224869 w 1421345"/>
                <a:gd name="connsiteY20" fmla="*/ 2887389 h 2887389"/>
                <a:gd name="connsiteX21" fmla="*/ 1421345 w 1421345"/>
                <a:gd name="connsiteY21" fmla="*/ 2690912 h 2887389"/>
                <a:gd name="connsiteX22" fmla="*/ 1421345 w 1421345"/>
                <a:gd name="connsiteY22" fmla="*/ 211330 h 2887389"/>
                <a:gd name="connsiteX23" fmla="*/ 1224869 w 1421345"/>
                <a:gd name="connsiteY23" fmla="*/ 14854 h 2887389"/>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063211 w 1421345"/>
                <a:gd name="connsiteY12" fmla="*/ 105699 h 2872535"/>
                <a:gd name="connsiteX13" fmla="*/ 1330568 w 1421345"/>
                <a:gd name="connsiteY13" fmla="*/ 2681033 h 2872535"/>
                <a:gd name="connsiteX14" fmla="*/ 1224869 w 1421345"/>
                <a:gd name="connsiteY14" fmla="*/ 0 h 2872535"/>
                <a:gd name="connsiteX15" fmla="*/ 196476 w 1421345"/>
                <a:gd name="connsiteY15" fmla="*/ 0 h 2872535"/>
                <a:gd name="connsiteX16" fmla="*/ 0 w 1421345"/>
                <a:gd name="connsiteY16" fmla="*/ 196476 h 2872535"/>
                <a:gd name="connsiteX17" fmla="*/ 0 w 1421345"/>
                <a:gd name="connsiteY17" fmla="*/ 2676058 h 2872535"/>
                <a:gd name="connsiteX18" fmla="*/ 196476 w 1421345"/>
                <a:gd name="connsiteY18" fmla="*/ 2872535 h 2872535"/>
                <a:gd name="connsiteX19" fmla="*/ 1224869 w 1421345"/>
                <a:gd name="connsiteY19" fmla="*/ 2872535 h 2872535"/>
                <a:gd name="connsiteX20" fmla="*/ 1421345 w 1421345"/>
                <a:gd name="connsiteY20" fmla="*/ 2676058 h 2872535"/>
                <a:gd name="connsiteX21" fmla="*/ 1421345 w 1421345"/>
                <a:gd name="connsiteY21" fmla="*/ 196476 h 2872535"/>
                <a:gd name="connsiteX22" fmla="*/ 1224869 w 1421345"/>
                <a:gd name="connsiteY22"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996061 w 1421345"/>
                <a:gd name="connsiteY10" fmla="*/ 186528 h 2872535"/>
                <a:gd name="connsiteX11" fmla="*/ 1063211 w 1421345"/>
                <a:gd name="connsiteY11" fmla="*/ 119378 h 2872535"/>
                <a:gd name="connsiteX12" fmla="*/ 1330568 w 1421345"/>
                <a:gd name="connsiteY12" fmla="*/ 2681033 h 2872535"/>
                <a:gd name="connsiteX13" fmla="*/ 1224869 w 1421345"/>
                <a:gd name="connsiteY13" fmla="*/ 0 h 2872535"/>
                <a:gd name="connsiteX14" fmla="*/ 196476 w 1421345"/>
                <a:gd name="connsiteY14" fmla="*/ 0 h 2872535"/>
                <a:gd name="connsiteX15" fmla="*/ 0 w 1421345"/>
                <a:gd name="connsiteY15" fmla="*/ 196476 h 2872535"/>
                <a:gd name="connsiteX16" fmla="*/ 0 w 1421345"/>
                <a:gd name="connsiteY16" fmla="*/ 2676058 h 2872535"/>
                <a:gd name="connsiteX17" fmla="*/ 196476 w 1421345"/>
                <a:gd name="connsiteY17" fmla="*/ 2872535 h 2872535"/>
                <a:gd name="connsiteX18" fmla="*/ 1224869 w 1421345"/>
                <a:gd name="connsiteY18" fmla="*/ 2872535 h 2872535"/>
                <a:gd name="connsiteX19" fmla="*/ 1421345 w 1421345"/>
                <a:gd name="connsiteY19" fmla="*/ 2676058 h 2872535"/>
                <a:gd name="connsiteX20" fmla="*/ 1421345 w 1421345"/>
                <a:gd name="connsiteY20" fmla="*/ 196476 h 2872535"/>
                <a:gd name="connsiteX21" fmla="*/ 1224869 w 1421345"/>
                <a:gd name="connsiteY21"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1063211 w 1421345"/>
                <a:gd name="connsiteY10" fmla="*/ 119378 h 2872535"/>
                <a:gd name="connsiteX11" fmla="*/ 1330568 w 1421345"/>
                <a:gd name="connsiteY11" fmla="*/ 2681033 h 2872535"/>
                <a:gd name="connsiteX12" fmla="*/ 1224869 w 1421345"/>
                <a:gd name="connsiteY12" fmla="*/ 0 h 2872535"/>
                <a:gd name="connsiteX13" fmla="*/ 196476 w 1421345"/>
                <a:gd name="connsiteY13" fmla="*/ 0 h 2872535"/>
                <a:gd name="connsiteX14" fmla="*/ 0 w 1421345"/>
                <a:gd name="connsiteY14" fmla="*/ 196476 h 2872535"/>
                <a:gd name="connsiteX15" fmla="*/ 0 w 1421345"/>
                <a:gd name="connsiteY15" fmla="*/ 2676058 h 2872535"/>
                <a:gd name="connsiteX16" fmla="*/ 196476 w 1421345"/>
                <a:gd name="connsiteY16" fmla="*/ 2872535 h 2872535"/>
                <a:gd name="connsiteX17" fmla="*/ 1224869 w 1421345"/>
                <a:gd name="connsiteY17" fmla="*/ 2872535 h 2872535"/>
                <a:gd name="connsiteX18" fmla="*/ 1421345 w 1421345"/>
                <a:gd name="connsiteY18" fmla="*/ 2676058 h 2872535"/>
                <a:gd name="connsiteX19" fmla="*/ 1421345 w 1421345"/>
                <a:gd name="connsiteY19" fmla="*/ 196476 h 2872535"/>
                <a:gd name="connsiteX20" fmla="*/ 1224869 w 1421345"/>
                <a:gd name="connsiteY20"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419067 w 1421345"/>
                <a:gd name="connsiteY9" fmla="*/ 186528 h 2872535"/>
                <a:gd name="connsiteX10" fmla="*/ 1330568 w 1421345"/>
                <a:gd name="connsiteY10" fmla="*/ 2681033 h 2872535"/>
                <a:gd name="connsiteX11" fmla="*/ 1224869 w 1421345"/>
                <a:gd name="connsiteY11" fmla="*/ 0 h 2872535"/>
                <a:gd name="connsiteX12" fmla="*/ 196476 w 1421345"/>
                <a:gd name="connsiteY12" fmla="*/ 0 h 2872535"/>
                <a:gd name="connsiteX13" fmla="*/ 0 w 1421345"/>
                <a:gd name="connsiteY13" fmla="*/ 196476 h 2872535"/>
                <a:gd name="connsiteX14" fmla="*/ 0 w 1421345"/>
                <a:gd name="connsiteY14" fmla="*/ 2676058 h 2872535"/>
                <a:gd name="connsiteX15" fmla="*/ 196476 w 1421345"/>
                <a:gd name="connsiteY15" fmla="*/ 2872535 h 2872535"/>
                <a:gd name="connsiteX16" fmla="*/ 1224869 w 1421345"/>
                <a:gd name="connsiteY16" fmla="*/ 2872535 h 2872535"/>
                <a:gd name="connsiteX17" fmla="*/ 1421345 w 1421345"/>
                <a:gd name="connsiteY17" fmla="*/ 2676058 h 2872535"/>
                <a:gd name="connsiteX18" fmla="*/ 1421345 w 1421345"/>
                <a:gd name="connsiteY18" fmla="*/ 196476 h 2872535"/>
                <a:gd name="connsiteX19" fmla="*/ 1224869 w 1421345"/>
                <a:gd name="connsiteY19"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351917 w 1421345"/>
                <a:gd name="connsiteY8" fmla="*/ 119378 h 2872535"/>
                <a:gd name="connsiteX9" fmla="*/ 1330568 w 1421345"/>
                <a:gd name="connsiteY9" fmla="*/ 2681033 h 2872535"/>
                <a:gd name="connsiteX10" fmla="*/ 1224869 w 1421345"/>
                <a:gd name="connsiteY10" fmla="*/ 0 h 2872535"/>
                <a:gd name="connsiteX11" fmla="*/ 196476 w 1421345"/>
                <a:gd name="connsiteY11" fmla="*/ 0 h 2872535"/>
                <a:gd name="connsiteX12" fmla="*/ 0 w 1421345"/>
                <a:gd name="connsiteY12" fmla="*/ 196476 h 2872535"/>
                <a:gd name="connsiteX13" fmla="*/ 0 w 1421345"/>
                <a:gd name="connsiteY13" fmla="*/ 2676058 h 2872535"/>
                <a:gd name="connsiteX14" fmla="*/ 196476 w 1421345"/>
                <a:gd name="connsiteY14" fmla="*/ 2872535 h 2872535"/>
                <a:gd name="connsiteX15" fmla="*/ 1224869 w 1421345"/>
                <a:gd name="connsiteY15" fmla="*/ 2872535 h 2872535"/>
                <a:gd name="connsiteX16" fmla="*/ 1421345 w 1421345"/>
                <a:gd name="connsiteY16" fmla="*/ 2676058 h 2872535"/>
                <a:gd name="connsiteX17" fmla="*/ 1421345 w 1421345"/>
                <a:gd name="connsiteY17" fmla="*/ 196476 h 2872535"/>
                <a:gd name="connsiteX18" fmla="*/ 1224869 w 1421345"/>
                <a:gd name="connsiteY18"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34507 w 1421345"/>
                <a:gd name="connsiteY6" fmla="*/ 88290 h 2872535"/>
                <a:gd name="connsiteX7" fmla="*/ 351917 w 1421345"/>
                <a:gd name="connsiteY7" fmla="*/ 105699 h 2872535"/>
                <a:gd name="connsiteX8" fmla="*/ 1330568 w 1421345"/>
                <a:gd name="connsiteY8" fmla="*/ 2681033 h 2872535"/>
                <a:gd name="connsiteX9" fmla="*/ 1224869 w 1421345"/>
                <a:gd name="connsiteY9" fmla="*/ 0 h 2872535"/>
                <a:gd name="connsiteX10" fmla="*/ 196476 w 1421345"/>
                <a:gd name="connsiteY10" fmla="*/ 0 h 2872535"/>
                <a:gd name="connsiteX11" fmla="*/ 0 w 1421345"/>
                <a:gd name="connsiteY11" fmla="*/ 196476 h 2872535"/>
                <a:gd name="connsiteX12" fmla="*/ 0 w 1421345"/>
                <a:gd name="connsiteY12" fmla="*/ 2676058 h 2872535"/>
                <a:gd name="connsiteX13" fmla="*/ 196476 w 1421345"/>
                <a:gd name="connsiteY13" fmla="*/ 2872535 h 2872535"/>
                <a:gd name="connsiteX14" fmla="*/ 1224869 w 1421345"/>
                <a:gd name="connsiteY14" fmla="*/ 2872535 h 2872535"/>
                <a:gd name="connsiteX15" fmla="*/ 1421345 w 1421345"/>
                <a:gd name="connsiteY15" fmla="*/ 2676058 h 2872535"/>
                <a:gd name="connsiteX16" fmla="*/ 1421345 w 1421345"/>
                <a:gd name="connsiteY16" fmla="*/ 196476 h 2872535"/>
                <a:gd name="connsiteX17" fmla="*/ 1224869 w 1421345"/>
                <a:gd name="connsiteY17"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351917 w 1421345"/>
                <a:gd name="connsiteY6" fmla="*/ 105699 h 2872535"/>
                <a:gd name="connsiteX7" fmla="*/ 1330568 w 1421345"/>
                <a:gd name="connsiteY7" fmla="*/ 2681033 h 2872535"/>
                <a:gd name="connsiteX8" fmla="*/ 1224869 w 1421345"/>
                <a:gd name="connsiteY8" fmla="*/ 0 h 2872535"/>
                <a:gd name="connsiteX9" fmla="*/ 196476 w 1421345"/>
                <a:gd name="connsiteY9" fmla="*/ 0 h 2872535"/>
                <a:gd name="connsiteX10" fmla="*/ 0 w 1421345"/>
                <a:gd name="connsiteY10" fmla="*/ 196476 h 2872535"/>
                <a:gd name="connsiteX11" fmla="*/ 0 w 1421345"/>
                <a:gd name="connsiteY11" fmla="*/ 2676058 h 2872535"/>
                <a:gd name="connsiteX12" fmla="*/ 196476 w 1421345"/>
                <a:gd name="connsiteY12" fmla="*/ 2872535 h 2872535"/>
                <a:gd name="connsiteX13" fmla="*/ 1224869 w 1421345"/>
                <a:gd name="connsiteY13" fmla="*/ 2872535 h 2872535"/>
                <a:gd name="connsiteX14" fmla="*/ 1421345 w 1421345"/>
                <a:gd name="connsiteY14" fmla="*/ 2676058 h 2872535"/>
                <a:gd name="connsiteX15" fmla="*/ 1421345 w 1421345"/>
                <a:gd name="connsiteY15" fmla="*/ 196476 h 2872535"/>
                <a:gd name="connsiteX16" fmla="*/ 1224869 w 1421345"/>
                <a:gd name="connsiteY16"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96476 w 1421345"/>
                <a:gd name="connsiteY5" fmla="*/ 88290 h 2872535"/>
                <a:gd name="connsiteX6" fmla="*/ 1330568 w 1421345"/>
                <a:gd name="connsiteY6" fmla="*/ 2681033 h 2872535"/>
                <a:gd name="connsiteX7" fmla="*/ 1224869 w 1421345"/>
                <a:gd name="connsiteY7" fmla="*/ 0 h 2872535"/>
                <a:gd name="connsiteX8" fmla="*/ 196476 w 1421345"/>
                <a:gd name="connsiteY8" fmla="*/ 0 h 2872535"/>
                <a:gd name="connsiteX9" fmla="*/ 0 w 1421345"/>
                <a:gd name="connsiteY9" fmla="*/ 196476 h 2872535"/>
                <a:gd name="connsiteX10" fmla="*/ 0 w 1421345"/>
                <a:gd name="connsiteY10" fmla="*/ 2676058 h 2872535"/>
                <a:gd name="connsiteX11" fmla="*/ 196476 w 1421345"/>
                <a:gd name="connsiteY11" fmla="*/ 2872535 h 2872535"/>
                <a:gd name="connsiteX12" fmla="*/ 1224869 w 1421345"/>
                <a:gd name="connsiteY12" fmla="*/ 2872535 h 2872535"/>
                <a:gd name="connsiteX13" fmla="*/ 1421345 w 1421345"/>
                <a:gd name="connsiteY13" fmla="*/ 2676058 h 2872535"/>
                <a:gd name="connsiteX14" fmla="*/ 1421345 w 1421345"/>
                <a:gd name="connsiteY14" fmla="*/ 196476 h 2872535"/>
                <a:gd name="connsiteX15" fmla="*/ 1224869 w 1421345"/>
                <a:gd name="connsiteY15"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84559 w 1421345"/>
                <a:gd name="connsiteY4" fmla="*/ 200207 h 2872535"/>
                <a:gd name="connsiteX5" fmla="*/ 1330568 w 1421345"/>
                <a:gd name="connsiteY5" fmla="*/ 2681033 h 2872535"/>
                <a:gd name="connsiteX6" fmla="*/ 1224869 w 1421345"/>
                <a:gd name="connsiteY6" fmla="*/ 0 h 2872535"/>
                <a:gd name="connsiteX7" fmla="*/ 196476 w 1421345"/>
                <a:gd name="connsiteY7" fmla="*/ 0 h 2872535"/>
                <a:gd name="connsiteX8" fmla="*/ 0 w 1421345"/>
                <a:gd name="connsiteY8" fmla="*/ 196476 h 2872535"/>
                <a:gd name="connsiteX9" fmla="*/ 0 w 1421345"/>
                <a:gd name="connsiteY9" fmla="*/ 2676058 h 2872535"/>
                <a:gd name="connsiteX10" fmla="*/ 196476 w 1421345"/>
                <a:gd name="connsiteY10" fmla="*/ 2872535 h 2872535"/>
                <a:gd name="connsiteX11" fmla="*/ 1224869 w 1421345"/>
                <a:gd name="connsiteY11" fmla="*/ 2872535 h 2872535"/>
                <a:gd name="connsiteX12" fmla="*/ 1421345 w 1421345"/>
                <a:gd name="connsiteY12" fmla="*/ 2676058 h 2872535"/>
                <a:gd name="connsiteX13" fmla="*/ 1421345 w 1421345"/>
                <a:gd name="connsiteY13" fmla="*/ 196476 h 2872535"/>
                <a:gd name="connsiteX14" fmla="*/ 1224869 w 1421345"/>
                <a:gd name="connsiteY14"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84559 w 1421345"/>
                <a:gd name="connsiteY3" fmla="*/ 2681033 h 2872535"/>
                <a:gd name="connsiteX4" fmla="*/ 1330568 w 1421345"/>
                <a:gd name="connsiteY4" fmla="*/ 2681033 h 2872535"/>
                <a:gd name="connsiteX5" fmla="*/ 1224869 w 1421345"/>
                <a:gd name="connsiteY5" fmla="*/ 0 h 2872535"/>
                <a:gd name="connsiteX6" fmla="*/ 196476 w 1421345"/>
                <a:gd name="connsiteY6" fmla="*/ 0 h 2872535"/>
                <a:gd name="connsiteX7" fmla="*/ 0 w 1421345"/>
                <a:gd name="connsiteY7" fmla="*/ 196476 h 2872535"/>
                <a:gd name="connsiteX8" fmla="*/ 0 w 1421345"/>
                <a:gd name="connsiteY8" fmla="*/ 2676058 h 2872535"/>
                <a:gd name="connsiteX9" fmla="*/ 196476 w 1421345"/>
                <a:gd name="connsiteY9" fmla="*/ 2872535 h 2872535"/>
                <a:gd name="connsiteX10" fmla="*/ 1224869 w 1421345"/>
                <a:gd name="connsiteY10" fmla="*/ 2872535 h 2872535"/>
                <a:gd name="connsiteX11" fmla="*/ 1421345 w 1421345"/>
                <a:gd name="connsiteY11" fmla="*/ 2676058 h 2872535"/>
                <a:gd name="connsiteX12" fmla="*/ 1421345 w 1421345"/>
                <a:gd name="connsiteY12" fmla="*/ 196476 h 2872535"/>
                <a:gd name="connsiteX13" fmla="*/ 1224869 w 1421345"/>
                <a:gd name="connsiteY13" fmla="*/ 0 h 2872535"/>
                <a:gd name="connsiteX0" fmla="*/ 1330568 w 1421345"/>
                <a:gd name="connsiteY0" fmla="*/ 2681033 h 2872535"/>
                <a:gd name="connsiteX1" fmla="*/ 1218651 w 1421345"/>
                <a:gd name="connsiteY1" fmla="*/ 2792949 h 2872535"/>
                <a:gd name="connsiteX2" fmla="*/ 196476 w 1421345"/>
                <a:gd name="connsiteY2" fmla="*/ 2792949 h 2872535"/>
                <a:gd name="connsiteX3" fmla="*/ 1330568 w 1421345"/>
                <a:gd name="connsiteY3" fmla="*/ 2681033 h 2872535"/>
                <a:gd name="connsiteX4" fmla="*/ 1224869 w 1421345"/>
                <a:gd name="connsiteY4" fmla="*/ 0 h 2872535"/>
                <a:gd name="connsiteX5" fmla="*/ 196476 w 1421345"/>
                <a:gd name="connsiteY5" fmla="*/ 0 h 2872535"/>
                <a:gd name="connsiteX6" fmla="*/ 0 w 1421345"/>
                <a:gd name="connsiteY6" fmla="*/ 196476 h 2872535"/>
                <a:gd name="connsiteX7" fmla="*/ 0 w 1421345"/>
                <a:gd name="connsiteY7" fmla="*/ 2676058 h 2872535"/>
                <a:gd name="connsiteX8" fmla="*/ 196476 w 1421345"/>
                <a:gd name="connsiteY8" fmla="*/ 2872535 h 2872535"/>
                <a:gd name="connsiteX9" fmla="*/ 1224869 w 1421345"/>
                <a:gd name="connsiteY9" fmla="*/ 2872535 h 2872535"/>
                <a:gd name="connsiteX10" fmla="*/ 1421345 w 1421345"/>
                <a:gd name="connsiteY10" fmla="*/ 2676058 h 2872535"/>
                <a:gd name="connsiteX11" fmla="*/ 1421345 w 1421345"/>
                <a:gd name="connsiteY11" fmla="*/ 196476 h 2872535"/>
                <a:gd name="connsiteX12" fmla="*/ 1224869 w 1421345"/>
                <a:gd name="connsiteY12" fmla="*/ 0 h 2872535"/>
                <a:gd name="connsiteX0" fmla="*/ 196476 w 1421345"/>
                <a:gd name="connsiteY0" fmla="*/ 2792949 h 2872535"/>
                <a:gd name="connsiteX1" fmla="*/ 1218651 w 1421345"/>
                <a:gd name="connsiteY1" fmla="*/ 2792949 h 2872535"/>
                <a:gd name="connsiteX2" fmla="*/ 196476 w 1421345"/>
                <a:gd name="connsiteY2" fmla="*/ 2792949 h 2872535"/>
                <a:gd name="connsiteX3" fmla="*/ 1224869 w 1421345"/>
                <a:gd name="connsiteY3" fmla="*/ 0 h 2872535"/>
                <a:gd name="connsiteX4" fmla="*/ 196476 w 1421345"/>
                <a:gd name="connsiteY4" fmla="*/ 0 h 2872535"/>
                <a:gd name="connsiteX5" fmla="*/ 0 w 1421345"/>
                <a:gd name="connsiteY5" fmla="*/ 196476 h 2872535"/>
                <a:gd name="connsiteX6" fmla="*/ 0 w 1421345"/>
                <a:gd name="connsiteY6" fmla="*/ 2676058 h 2872535"/>
                <a:gd name="connsiteX7" fmla="*/ 196476 w 1421345"/>
                <a:gd name="connsiteY7" fmla="*/ 2872535 h 2872535"/>
                <a:gd name="connsiteX8" fmla="*/ 1224869 w 1421345"/>
                <a:gd name="connsiteY8" fmla="*/ 2872535 h 2872535"/>
                <a:gd name="connsiteX9" fmla="*/ 1421345 w 1421345"/>
                <a:gd name="connsiteY9" fmla="*/ 2676058 h 2872535"/>
                <a:gd name="connsiteX10" fmla="*/ 1421345 w 1421345"/>
                <a:gd name="connsiteY10" fmla="*/ 196476 h 2872535"/>
                <a:gd name="connsiteX11" fmla="*/ 1224869 w 1421345"/>
                <a:gd name="connsiteY11" fmla="*/ 0 h 2872535"/>
                <a:gd name="connsiteX0" fmla="*/ 1224869 w 1421345"/>
                <a:gd name="connsiteY0" fmla="*/ 0 h 2872535"/>
                <a:gd name="connsiteX1" fmla="*/ 196476 w 1421345"/>
                <a:gd name="connsiteY1" fmla="*/ 0 h 2872535"/>
                <a:gd name="connsiteX2" fmla="*/ 0 w 1421345"/>
                <a:gd name="connsiteY2" fmla="*/ 196476 h 2872535"/>
                <a:gd name="connsiteX3" fmla="*/ 0 w 1421345"/>
                <a:gd name="connsiteY3" fmla="*/ 2676058 h 2872535"/>
                <a:gd name="connsiteX4" fmla="*/ 196476 w 1421345"/>
                <a:gd name="connsiteY4" fmla="*/ 2872535 h 2872535"/>
                <a:gd name="connsiteX5" fmla="*/ 1224869 w 1421345"/>
                <a:gd name="connsiteY5" fmla="*/ 2872535 h 2872535"/>
                <a:gd name="connsiteX6" fmla="*/ 1421345 w 1421345"/>
                <a:gd name="connsiteY6" fmla="*/ 2676058 h 2872535"/>
                <a:gd name="connsiteX7" fmla="*/ 1421345 w 1421345"/>
                <a:gd name="connsiteY7" fmla="*/ 196476 h 2872535"/>
                <a:gd name="connsiteX8" fmla="*/ 1224869 w 1421345"/>
                <a:gd name="connsiteY8" fmla="*/ 0 h 28725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421345" h="2872535">
                  <a:moveTo>
                    <a:pt x="1224869" y="0"/>
                  </a:moveTo>
                  <a:lnTo>
                    <a:pt x="196476" y="0"/>
                  </a:lnTo>
                  <a:cubicBezTo>
                    <a:pt x="88290" y="0"/>
                    <a:pt x="0" y="88290"/>
                    <a:pt x="0" y="196476"/>
                  </a:cubicBezTo>
                  <a:lnTo>
                    <a:pt x="0" y="2676058"/>
                  </a:lnTo>
                  <a:cubicBezTo>
                    <a:pt x="0" y="2784245"/>
                    <a:pt x="88290" y="2872535"/>
                    <a:pt x="196476" y="2872535"/>
                  </a:cubicBezTo>
                  <a:lnTo>
                    <a:pt x="1224869" y="2872535"/>
                  </a:lnTo>
                  <a:cubicBezTo>
                    <a:pt x="1333055" y="2872535"/>
                    <a:pt x="1421345" y="2784245"/>
                    <a:pt x="1421345" y="2676058"/>
                  </a:cubicBezTo>
                  <a:lnTo>
                    <a:pt x="1421345" y="196476"/>
                  </a:lnTo>
                  <a:cubicBezTo>
                    <a:pt x="1421345" y="88290"/>
                    <a:pt x="1333055" y="0"/>
                    <a:pt x="1224869" y="0"/>
                  </a:cubicBezTo>
                  <a:close/>
                </a:path>
              </a:pathLst>
            </a:custGeom>
            <a:grpFill/>
            <a:ln w="19050" cap="flat">
              <a:solidFill>
                <a:srgbClr val="E0D5C6"/>
              </a:solidFill>
              <a:prstDash val="solid"/>
              <a:miter/>
            </a:ln>
          </p:spPr>
          <p:txBody>
            <a:bodyPr rtlCol="0" anchor="ctr"/>
            <a:lstStyle/>
            <a:p>
              <a:endParaRPr lang="nb-NO" dirty="0"/>
            </a:p>
          </p:txBody>
        </p:sp>
        <p:sp>
          <p:nvSpPr>
            <p:cNvPr id="85" name="Frihandsfigur: Form 32">
              <a:extLst>
                <a:ext uri="{FF2B5EF4-FFF2-40B4-BE49-F238E27FC236}">
                  <a16:creationId xmlns:a16="http://schemas.microsoft.com/office/drawing/2014/main" id="{279D9287-030A-8948-98A0-A672C8FAA67D}"/>
                </a:ext>
              </a:extLst>
            </p:cNvPr>
            <p:cNvSpPr/>
            <p:nvPr/>
          </p:nvSpPr>
          <p:spPr>
            <a:xfrm>
              <a:off x="1574813" y="2167902"/>
              <a:ext cx="27357" cy="27357"/>
            </a:xfrm>
            <a:custGeom>
              <a:avLst/>
              <a:gdLst>
                <a:gd name="connsiteX0" fmla="*/ 27358 w 27357"/>
                <a:gd name="connsiteY0" fmla="*/ 13679 h 27357"/>
                <a:gd name="connsiteX1" fmla="*/ 13679 w 27357"/>
                <a:gd name="connsiteY1" fmla="*/ 27357 h 27357"/>
                <a:gd name="connsiteX2" fmla="*/ 0 w 27357"/>
                <a:gd name="connsiteY2" fmla="*/ 13679 h 27357"/>
                <a:gd name="connsiteX3" fmla="*/ 13679 w 27357"/>
                <a:gd name="connsiteY3" fmla="*/ 0 h 27357"/>
                <a:gd name="connsiteX4" fmla="*/ 27358 w 27357"/>
                <a:gd name="connsiteY4" fmla="*/ 13679 h 273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57" h="27357">
                  <a:moveTo>
                    <a:pt x="27358" y="13679"/>
                  </a:moveTo>
                  <a:cubicBezTo>
                    <a:pt x="27358" y="21140"/>
                    <a:pt x="21140" y="27357"/>
                    <a:pt x="13679" y="27357"/>
                  </a:cubicBezTo>
                  <a:cubicBezTo>
                    <a:pt x="6218" y="27357"/>
                    <a:pt x="0" y="21140"/>
                    <a:pt x="0" y="13679"/>
                  </a:cubicBezTo>
                  <a:cubicBezTo>
                    <a:pt x="0" y="6218"/>
                    <a:pt x="6218" y="0"/>
                    <a:pt x="13679" y="0"/>
                  </a:cubicBezTo>
                  <a:cubicBezTo>
                    <a:pt x="21140" y="0"/>
                    <a:pt x="27358" y="6218"/>
                    <a:pt x="27358" y="13679"/>
                  </a:cubicBezTo>
                </a:path>
              </a:pathLst>
            </a:custGeom>
            <a:grpFill/>
            <a:ln w="19050" cap="flat">
              <a:solidFill>
                <a:srgbClr val="E0D5C6"/>
              </a:solidFill>
              <a:prstDash val="solid"/>
              <a:miter/>
            </a:ln>
          </p:spPr>
          <p:txBody>
            <a:bodyPr rtlCol="0" anchor="ctr"/>
            <a:lstStyle/>
            <a:p>
              <a:endParaRPr lang="nb-NO" dirty="0"/>
            </a:p>
          </p:txBody>
        </p:sp>
        <p:sp>
          <p:nvSpPr>
            <p:cNvPr id="86" name="Frihandsfigur: Form 33">
              <a:extLst>
                <a:ext uri="{FF2B5EF4-FFF2-40B4-BE49-F238E27FC236}">
                  <a16:creationId xmlns:a16="http://schemas.microsoft.com/office/drawing/2014/main" id="{FF3F3BC9-BE98-0946-84CB-F1635A2C112B}"/>
                </a:ext>
              </a:extLst>
            </p:cNvPr>
            <p:cNvSpPr/>
            <p:nvPr/>
          </p:nvSpPr>
          <p:spPr>
            <a:xfrm>
              <a:off x="1574813" y="2167902"/>
              <a:ext cx="27357" cy="27357"/>
            </a:xfrm>
            <a:custGeom>
              <a:avLst/>
              <a:gdLst>
                <a:gd name="connsiteX0" fmla="*/ 27358 w 27357"/>
                <a:gd name="connsiteY0" fmla="*/ 13679 h 27357"/>
                <a:gd name="connsiteX1" fmla="*/ 13679 w 27357"/>
                <a:gd name="connsiteY1" fmla="*/ 27357 h 27357"/>
                <a:gd name="connsiteX2" fmla="*/ 0 w 27357"/>
                <a:gd name="connsiteY2" fmla="*/ 13679 h 27357"/>
                <a:gd name="connsiteX3" fmla="*/ 13679 w 27357"/>
                <a:gd name="connsiteY3" fmla="*/ 0 h 27357"/>
                <a:gd name="connsiteX4" fmla="*/ 27358 w 27357"/>
                <a:gd name="connsiteY4" fmla="*/ 13679 h 273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357" h="27357">
                  <a:moveTo>
                    <a:pt x="27358" y="13679"/>
                  </a:moveTo>
                  <a:cubicBezTo>
                    <a:pt x="27358" y="21140"/>
                    <a:pt x="21140" y="27357"/>
                    <a:pt x="13679" y="27357"/>
                  </a:cubicBezTo>
                  <a:cubicBezTo>
                    <a:pt x="6218" y="27357"/>
                    <a:pt x="0" y="21140"/>
                    <a:pt x="0" y="13679"/>
                  </a:cubicBezTo>
                  <a:cubicBezTo>
                    <a:pt x="0" y="6218"/>
                    <a:pt x="6218" y="0"/>
                    <a:pt x="13679" y="0"/>
                  </a:cubicBezTo>
                  <a:cubicBezTo>
                    <a:pt x="21140" y="0"/>
                    <a:pt x="27358" y="6218"/>
                    <a:pt x="27358" y="13679"/>
                  </a:cubicBezTo>
                  <a:close/>
                </a:path>
              </a:pathLst>
            </a:custGeom>
            <a:grpFill/>
            <a:ln w="19050" cap="flat">
              <a:solidFill>
                <a:srgbClr val="E0D5C6"/>
              </a:solidFill>
              <a:prstDash val="solid"/>
              <a:miter/>
            </a:ln>
          </p:spPr>
          <p:txBody>
            <a:bodyPr rtlCol="0" anchor="ctr"/>
            <a:lstStyle/>
            <a:p>
              <a:endParaRPr lang="nb-NO" dirty="0"/>
            </a:p>
          </p:txBody>
        </p:sp>
        <p:sp>
          <p:nvSpPr>
            <p:cNvPr id="87" name="Frihandsfigur: Form 34">
              <a:extLst>
                <a:ext uri="{FF2B5EF4-FFF2-40B4-BE49-F238E27FC236}">
                  <a16:creationId xmlns:a16="http://schemas.microsoft.com/office/drawing/2014/main" id="{112A9BF7-3F71-F34F-A633-8A22DEDD43A3}"/>
                </a:ext>
              </a:extLst>
            </p:cNvPr>
            <p:cNvSpPr/>
            <p:nvPr/>
          </p:nvSpPr>
          <p:spPr>
            <a:xfrm>
              <a:off x="1352222" y="2176607"/>
              <a:ext cx="159170" cy="9948"/>
            </a:xfrm>
            <a:custGeom>
              <a:avLst/>
              <a:gdLst>
                <a:gd name="connsiteX0" fmla="*/ 0 w 159170"/>
                <a:gd name="connsiteY0" fmla="*/ 0 h 9948"/>
                <a:gd name="connsiteX1" fmla="*/ 159171 w 159170"/>
                <a:gd name="connsiteY1" fmla="*/ 0 h 9948"/>
                <a:gd name="connsiteX2" fmla="*/ 159171 w 159170"/>
                <a:gd name="connsiteY2" fmla="*/ 9948 h 9948"/>
                <a:gd name="connsiteX3" fmla="*/ 0 w 159170"/>
                <a:gd name="connsiteY3" fmla="*/ 9948 h 9948"/>
              </a:gdLst>
              <a:ahLst/>
              <a:cxnLst>
                <a:cxn ang="0">
                  <a:pos x="connsiteX0" y="connsiteY0"/>
                </a:cxn>
                <a:cxn ang="0">
                  <a:pos x="connsiteX1" y="connsiteY1"/>
                </a:cxn>
                <a:cxn ang="0">
                  <a:pos x="connsiteX2" y="connsiteY2"/>
                </a:cxn>
                <a:cxn ang="0">
                  <a:pos x="connsiteX3" y="connsiteY3"/>
                </a:cxn>
              </a:cxnLst>
              <a:rect l="l" t="t" r="r" b="b"/>
              <a:pathLst>
                <a:path w="159170" h="9948">
                  <a:moveTo>
                    <a:pt x="0" y="0"/>
                  </a:moveTo>
                  <a:lnTo>
                    <a:pt x="159171" y="0"/>
                  </a:lnTo>
                  <a:lnTo>
                    <a:pt x="159171" y="9948"/>
                  </a:lnTo>
                  <a:lnTo>
                    <a:pt x="0" y="9948"/>
                  </a:lnTo>
                  <a:close/>
                </a:path>
              </a:pathLst>
            </a:custGeom>
            <a:grpFill/>
            <a:ln w="19050" cap="flat">
              <a:solidFill>
                <a:srgbClr val="E0D5C6"/>
              </a:solidFill>
              <a:prstDash val="solid"/>
              <a:miter/>
            </a:ln>
          </p:spPr>
          <p:txBody>
            <a:bodyPr rtlCol="0" anchor="ctr"/>
            <a:lstStyle/>
            <a:p>
              <a:endParaRPr lang="nb-NO" dirty="0"/>
            </a:p>
          </p:txBody>
        </p:sp>
        <p:sp>
          <p:nvSpPr>
            <p:cNvPr id="88" name="Frihandsfigur: Form 35">
              <a:extLst>
                <a:ext uri="{FF2B5EF4-FFF2-40B4-BE49-F238E27FC236}">
                  <a16:creationId xmlns:a16="http://schemas.microsoft.com/office/drawing/2014/main" id="{F3EEB2B2-AC49-504E-B9BE-AD47D3B39F33}"/>
                </a:ext>
              </a:extLst>
            </p:cNvPr>
            <p:cNvSpPr/>
            <p:nvPr/>
          </p:nvSpPr>
          <p:spPr>
            <a:xfrm>
              <a:off x="1352222" y="2176607"/>
              <a:ext cx="159170" cy="9948"/>
            </a:xfrm>
            <a:custGeom>
              <a:avLst/>
              <a:gdLst>
                <a:gd name="connsiteX0" fmla="*/ 0 w 159170"/>
                <a:gd name="connsiteY0" fmla="*/ 0 h 9948"/>
                <a:gd name="connsiteX1" fmla="*/ 159171 w 159170"/>
                <a:gd name="connsiteY1" fmla="*/ 0 h 9948"/>
                <a:gd name="connsiteX2" fmla="*/ 159171 w 159170"/>
                <a:gd name="connsiteY2" fmla="*/ 9948 h 9948"/>
                <a:gd name="connsiteX3" fmla="*/ 0 w 159170"/>
                <a:gd name="connsiteY3" fmla="*/ 9948 h 9948"/>
              </a:gdLst>
              <a:ahLst/>
              <a:cxnLst>
                <a:cxn ang="0">
                  <a:pos x="connsiteX0" y="connsiteY0"/>
                </a:cxn>
                <a:cxn ang="0">
                  <a:pos x="connsiteX1" y="connsiteY1"/>
                </a:cxn>
                <a:cxn ang="0">
                  <a:pos x="connsiteX2" y="connsiteY2"/>
                </a:cxn>
                <a:cxn ang="0">
                  <a:pos x="connsiteX3" y="connsiteY3"/>
                </a:cxn>
              </a:cxnLst>
              <a:rect l="l" t="t" r="r" b="b"/>
              <a:pathLst>
                <a:path w="159170" h="9948">
                  <a:moveTo>
                    <a:pt x="0" y="0"/>
                  </a:moveTo>
                  <a:lnTo>
                    <a:pt x="159171" y="0"/>
                  </a:lnTo>
                  <a:lnTo>
                    <a:pt x="159171" y="9948"/>
                  </a:lnTo>
                  <a:lnTo>
                    <a:pt x="0" y="9948"/>
                  </a:lnTo>
                  <a:close/>
                </a:path>
              </a:pathLst>
            </a:custGeom>
            <a:grpFill/>
            <a:ln w="19050" cap="flat">
              <a:solidFill>
                <a:srgbClr val="E0D5C6"/>
              </a:solidFill>
              <a:prstDash val="solid"/>
              <a:miter/>
            </a:ln>
          </p:spPr>
          <p:txBody>
            <a:bodyPr rtlCol="0" anchor="ctr"/>
            <a:lstStyle/>
            <a:p>
              <a:endParaRPr lang="nb-NO" dirty="0"/>
            </a:p>
          </p:txBody>
        </p:sp>
        <p:sp>
          <p:nvSpPr>
            <p:cNvPr id="89" name="Frihandsfigur: Form 36">
              <a:extLst>
                <a:ext uri="{FF2B5EF4-FFF2-40B4-BE49-F238E27FC236}">
                  <a16:creationId xmlns:a16="http://schemas.microsoft.com/office/drawing/2014/main" id="{E5B7F08F-243C-7E48-975F-33499AEA45EA}"/>
                </a:ext>
              </a:extLst>
            </p:cNvPr>
            <p:cNvSpPr/>
            <p:nvPr/>
          </p:nvSpPr>
          <p:spPr>
            <a:xfrm>
              <a:off x="708078" y="2462617"/>
              <a:ext cx="9948" cy="96994"/>
            </a:xfrm>
            <a:custGeom>
              <a:avLst/>
              <a:gdLst>
                <a:gd name="connsiteX0" fmla="*/ 9948 w 9948"/>
                <a:gd name="connsiteY0" fmla="*/ 96995 h 96994"/>
                <a:gd name="connsiteX1" fmla="*/ 4974 w 9948"/>
                <a:gd name="connsiteY1" fmla="*/ 96995 h 96994"/>
                <a:gd name="connsiteX2" fmla="*/ 0 w 9948"/>
                <a:gd name="connsiteY2" fmla="*/ 89534 h 96994"/>
                <a:gd name="connsiteX3" fmla="*/ 0 w 9948"/>
                <a:gd name="connsiteY3" fmla="*/ 7461 h 96994"/>
                <a:gd name="connsiteX4" fmla="*/ 4974 w 9948"/>
                <a:gd name="connsiteY4" fmla="*/ 0 h 96994"/>
                <a:gd name="connsiteX5" fmla="*/ 9948 w 9948"/>
                <a:gd name="connsiteY5" fmla="*/ 0 h 96994"/>
                <a:gd name="connsiteX6" fmla="*/ 9948 w 9948"/>
                <a:gd name="connsiteY6" fmla="*/ 96995 h 96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96994">
                  <a:moveTo>
                    <a:pt x="9948" y="96995"/>
                  </a:moveTo>
                  <a:lnTo>
                    <a:pt x="4974" y="96995"/>
                  </a:lnTo>
                  <a:cubicBezTo>
                    <a:pt x="2487" y="96995"/>
                    <a:pt x="0" y="93264"/>
                    <a:pt x="0" y="89534"/>
                  </a:cubicBezTo>
                  <a:lnTo>
                    <a:pt x="0" y="7461"/>
                  </a:lnTo>
                  <a:cubicBezTo>
                    <a:pt x="0" y="3731"/>
                    <a:pt x="2487" y="0"/>
                    <a:pt x="4974" y="0"/>
                  </a:cubicBezTo>
                  <a:lnTo>
                    <a:pt x="9948" y="0"/>
                  </a:lnTo>
                  <a:lnTo>
                    <a:pt x="9948" y="96995"/>
                  </a:lnTo>
                  <a:close/>
                </a:path>
              </a:pathLst>
            </a:custGeom>
            <a:grpFill/>
            <a:ln w="19050" cap="flat">
              <a:solidFill>
                <a:srgbClr val="E0D5C6"/>
              </a:solidFill>
              <a:prstDash val="solid"/>
              <a:miter/>
            </a:ln>
          </p:spPr>
          <p:txBody>
            <a:bodyPr rtlCol="0" anchor="ctr"/>
            <a:lstStyle/>
            <a:p>
              <a:endParaRPr lang="nb-NO" dirty="0"/>
            </a:p>
          </p:txBody>
        </p:sp>
        <p:sp>
          <p:nvSpPr>
            <p:cNvPr id="90" name="Frihandsfigur: Form 37">
              <a:extLst>
                <a:ext uri="{FF2B5EF4-FFF2-40B4-BE49-F238E27FC236}">
                  <a16:creationId xmlns:a16="http://schemas.microsoft.com/office/drawing/2014/main" id="{0AFD1CD3-9CD4-674D-A3CB-CAAA44E6564C}"/>
                </a:ext>
              </a:extLst>
            </p:cNvPr>
            <p:cNvSpPr/>
            <p:nvPr/>
          </p:nvSpPr>
          <p:spPr>
            <a:xfrm>
              <a:off x="708078" y="2462617"/>
              <a:ext cx="9948" cy="96994"/>
            </a:xfrm>
            <a:custGeom>
              <a:avLst/>
              <a:gdLst>
                <a:gd name="connsiteX0" fmla="*/ 9948 w 9948"/>
                <a:gd name="connsiteY0" fmla="*/ 96995 h 96994"/>
                <a:gd name="connsiteX1" fmla="*/ 4974 w 9948"/>
                <a:gd name="connsiteY1" fmla="*/ 96995 h 96994"/>
                <a:gd name="connsiteX2" fmla="*/ 0 w 9948"/>
                <a:gd name="connsiteY2" fmla="*/ 89534 h 96994"/>
                <a:gd name="connsiteX3" fmla="*/ 0 w 9948"/>
                <a:gd name="connsiteY3" fmla="*/ 7461 h 96994"/>
                <a:gd name="connsiteX4" fmla="*/ 4974 w 9948"/>
                <a:gd name="connsiteY4" fmla="*/ 0 h 96994"/>
                <a:gd name="connsiteX5" fmla="*/ 9948 w 9948"/>
                <a:gd name="connsiteY5" fmla="*/ 0 h 96994"/>
                <a:gd name="connsiteX6" fmla="*/ 9948 w 9948"/>
                <a:gd name="connsiteY6" fmla="*/ 96995 h 969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96994">
                  <a:moveTo>
                    <a:pt x="9948" y="96995"/>
                  </a:moveTo>
                  <a:lnTo>
                    <a:pt x="4974" y="96995"/>
                  </a:lnTo>
                  <a:cubicBezTo>
                    <a:pt x="2487" y="96995"/>
                    <a:pt x="0" y="93264"/>
                    <a:pt x="0" y="89534"/>
                  </a:cubicBezTo>
                  <a:lnTo>
                    <a:pt x="0" y="7461"/>
                  </a:lnTo>
                  <a:cubicBezTo>
                    <a:pt x="0" y="3731"/>
                    <a:pt x="2487" y="0"/>
                    <a:pt x="4974" y="0"/>
                  </a:cubicBezTo>
                  <a:lnTo>
                    <a:pt x="9948" y="0"/>
                  </a:lnTo>
                  <a:lnTo>
                    <a:pt x="9948" y="96995"/>
                  </a:lnTo>
                  <a:close/>
                </a:path>
              </a:pathLst>
            </a:custGeom>
            <a:grpFill/>
            <a:ln w="19050" cap="flat">
              <a:solidFill>
                <a:srgbClr val="E0D5C6"/>
              </a:solidFill>
              <a:prstDash val="solid"/>
              <a:miter/>
            </a:ln>
          </p:spPr>
          <p:txBody>
            <a:bodyPr rtlCol="0" anchor="ctr"/>
            <a:lstStyle/>
            <a:p>
              <a:endParaRPr lang="nb-NO" dirty="0"/>
            </a:p>
          </p:txBody>
        </p:sp>
        <p:sp>
          <p:nvSpPr>
            <p:cNvPr id="91" name="Frihandsfigur: Form 38">
              <a:extLst>
                <a:ext uri="{FF2B5EF4-FFF2-40B4-BE49-F238E27FC236}">
                  <a16:creationId xmlns:a16="http://schemas.microsoft.com/office/drawing/2014/main" id="{14618D93-5822-B74F-9AA1-A393242DABBD}"/>
                </a:ext>
              </a:extLst>
            </p:cNvPr>
            <p:cNvSpPr/>
            <p:nvPr/>
          </p:nvSpPr>
          <p:spPr>
            <a:xfrm>
              <a:off x="708078" y="2669041"/>
              <a:ext cx="9948" cy="191502"/>
            </a:xfrm>
            <a:custGeom>
              <a:avLst/>
              <a:gdLst>
                <a:gd name="connsiteX0" fmla="*/ 9948 w 9948"/>
                <a:gd name="connsiteY0" fmla="*/ 191502 h 191502"/>
                <a:gd name="connsiteX1" fmla="*/ 4974 w 9948"/>
                <a:gd name="connsiteY1" fmla="*/ 191502 h 191502"/>
                <a:gd name="connsiteX2" fmla="*/ 0 w 9948"/>
                <a:gd name="connsiteY2" fmla="*/ 184041 h 191502"/>
                <a:gd name="connsiteX3" fmla="*/ 0 w 9948"/>
                <a:gd name="connsiteY3" fmla="*/ 7461 h 191502"/>
                <a:gd name="connsiteX4" fmla="*/ 4974 w 9948"/>
                <a:gd name="connsiteY4" fmla="*/ 0 h 191502"/>
                <a:gd name="connsiteX5" fmla="*/ 9948 w 9948"/>
                <a:gd name="connsiteY5" fmla="*/ 0 h 191502"/>
                <a:gd name="connsiteX6" fmla="*/ 9948 w 9948"/>
                <a:gd name="connsiteY6" fmla="*/ 191502 h 19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1502">
                  <a:moveTo>
                    <a:pt x="9948" y="191502"/>
                  </a:moveTo>
                  <a:lnTo>
                    <a:pt x="4974" y="191502"/>
                  </a:lnTo>
                  <a:cubicBezTo>
                    <a:pt x="2487" y="191502"/>
                    <a:pt x="0" y="187772"/>
                    <a:pt x="0" y="184041"/>
                  </a:cubicBezTo>
                  <a:lnTo>
                    <a:pt x="0" y="7461"/>
                  </a:lnTo>
                  <a:cubicBezTo>
                    <a:pt x="0" y="3731"/>
                    <a:pt x="2487" y="0"/>
                    <a:pt x="4974" y="0"/>
                  </a:cubicBezTo>
                  <a:lnTo>
                    <a:pt x="9948" y="0"/>
                  </a:lnTo>
                  <a:lnTo>
                    <a:pt x="9948" y="191502"/>
                  </a:lnTo>
                  <a:close/>
                </a:path>
              </a:pathLst>
            </a:custGeom>
            <a:grpFill/>
            <a:ln w="19050" cap="flat">
              <a:solidFill>
                <a:srgbClr val="E0D5C6"/>
              </a:solidFill>
              <a:prstDash val="solid"/>
              <a:miter/>
            </a:ln>
          </p:spPr>
          <p:txBody>
            <a:bodyPr rtlCol="0" anchor="ctr"/>
            <a:lstStyle/>
            <a:p>
              <a:endParaRPr lang="nb-NO" dirty="0"/>
            </a:p>
          </p:txBody>
        </p:sp>
        <p:sp>
          <p:nvSpPr>
            <p:cNvPr id="92" name="Frihandsfigur: Form 39">
              <a:extLst>
                <a:ext uri="{FF2B5EF4-FFF2-40B4-BE49-F238E27FC236}">
                  <a16:creationId xmlns:a16="http://schemas.microsoft.com/office/drawing/2014/main" id="{A671D11C-09C8-8340-B351-12BACFD3E4F7}"/>
                </a:ext>
              </a:extLst>
            </p:cNvPr>
            <p:cNvSpPr/>
            <p:nvPr/>
          </p:nvSpPr>
          <p:spPr>
            <a:xfrm>
              <a:off x="708078" y="2669041"/>
              <a:ext cx="9948" cy="191502"/>
            </a:xfrm>
            <a:custGeom>
              <a:avLst/>
              <a:gdLst>
                <a:gd name="connsiteX0" fmla="*/ 9948 w 9948"/>
                <a:gd name="connsiteY0" fmla="*/ 191502 h 191502"/>
                <a:gd name="connsiteX1" fmla="*/ 4974 w 9948"/>
                <a:gd name="connsiteY1" fmla="*/ 191502 h 191502"/>
                <a:gd name="connsiteX2" fmla="*/ 0 w 9948"/>
                <a:gd name="connsiteY2" fmla="*/ 184041 h 191502"/>
                <a:gd name="connsiteX3" fmla="*/ 0 w 9948"/>
                <a:gd name="connsiteY3" fmla="*/ 7461 h 191502"/>
                <a:gd name="connsiteX4" fmla="*/ 4974 w 9948"/>
                <a:gd name="connsiteY4" fmla="*/ 0 h 191502"/>
                <a:gd name="connsiteX5" fmla="*/ 9948 w 9948"/>
                <a:gd name="connsiteY5" fmla="*/ 0 h 191502"/>
                <a:gd name="connsiteX6" fmla="*/ 9948 w 9948"/>
                <a:gd name="connsiteY6" fmla="*/ 191502 h 19150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1502">
                  <a:moveTo>
                    <a:pt x="9948" y="191502"/>
                  </a:moveTo>
                  <a:lnTo>
                    <a:pt x="4974" y="191502"/>
                  </a:lnTo>
                  <a:cubicBezTo>
                    <a:pt x="2487" y="191502"/>
                    <a:pt x="0" y="187772"/>
                    <a:pt x="0" y="184041"/>
                  </a:cubicBezTo>
                  <a:lnTo>
                    <a:pt x="0" y="7461"/>
                  </a:lnTo>
                  <a:cubicBezTo>
                    <a:pt x="0" y="3731"/>
                    <a:pt x="2487" y="0"/>
                    <a:pt x="4974" y="0"/>
                  </a:cubicBezTo>
                  <a:lnTo>
                    <a:pt x="9948" y="0"/>
                  </a:lnTo>
                  <a:lnTo>
                    <a:pt x="9948" y="191502"/>
                  </a:lnTo>
                  <a:close/>
                </a:path>
              </a:pathLst>
            </a:custGeom>
            <a:grpFill/>
            <a:ln w="19050" cap="flat">
              <a:solidFill>
                <a:srgbClr val="E0D5C6"/>
              </a:solidFill>
              <a:prstDash val="solid"/>
              <a:miter/>
            </a:ln>
          </p:spPr>
          <p:txBody>
            <a:bodyPr rtlCol="0" anchor="ctr"/>
            <a:lstStyle/>
            <a:p>
              <a:endParaRPr lang="nb-NO" dirty="0"/>
            </a:p>
          </p:txBody>
        </p:sp>
        <p:sp>
          <p:nvSpPr>
            <p:cNvPr id="93" name="Frihandsfigur: Form 40">
              <a:extLst>
                <a:ext uri="{FF2B5EF4-FFF2-40B4-BE49-F238E27FC236}">
                  <a16:creationId xmlns:a16="http://schemas.microsoft.com/office/drawing/2014/main" id="{EFAE3451-C4EA-8B41-96F3-D4756973CB10}"/>
                </a:ext>
              </a:extLst>
            </p:cNvPr>
            <p:cNvSpPr/>
            <p:nvPr/>
          </p:nvSpPr>
          <p:spPr>
            <a:xfrm>
              <a:off x="708078" y="2930181"/>
              <a:ext cx="9948" cy="190258"/>
            </a:xfrm>
            <a:custGeom>
              <a:avLst/>
              <a:gdLst>
                <a:gd name="connsiteX0" fmla="*/ 9948 w 9948"/>
                <a:gd name="connsiteY0" fmla="*/ 190259 h 190258"/>
                <a:gd name="connsiteX1" fmla="*/ 4974 w 9948"/>
                <a:gd name="connsiteY1" fmla="*/ 190259 h 190258"/>
                <a:gd name="connsiteX2" fmla="*/ 0 w 9948"/>
                <a:gd name="connsiteY2" fmla="*/ 182798 h 190258"/>
                <a:gd name="connsiteX3" fmla="*/ 0 w 9948"/>
                <a:gd name="connsiteY3" fmla="*/ 7461 h 190258"/>
                <a:gd name="connsiteX4" fmla="*/ 4974 w 9948"/>
                <a:gd name="connsiteY4" fmla="*/ 0 h 190258"/>
                <a:gd name="connsiteX5" fmla="*/ 9948 w 9948"/>
                <a:gd name="connsiteY5" fmla="*/ 0 h 190258"/>
                <a:gd name="connsiteX6" fmla="*/ 9948 w 9948"/>
                <a:gd name="connsiteY6" fmla="*/ 190259 h 19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0258">
                  <a:moveTo>
                    <a:pt x="9948" y="190259"/>
                  </a:moveTo>
                  <a:lnTo>
                    <a:pt x="4974" y="190259"/>
                  </a:lnTo>
                  <a:cubicBezTo>
                    <a:pt x="2487" y="190259"/>
                    <a:pt x="0" y="186528"/>
                    <a:pt x="0" y="182798"/>
                  </a:cubicBezTo>
                  <a:lnTo>
                    <a:pt x="0" y="7461"/>
                  </a:lnTo>
                  <a:cubicBezTo>
                    <a:pt x="0" y="3731"/>
                    <a:pt x="2487" y="0"/>
                    <a:pt x="4974" y="0"/>
                  </a:cubicBezTo>
                  <a:lnTo>
                    <a:pt x="9948" y="0"/>
                  </a:lnTo>
                  <a:lnTo>
                    <a:pt x="9948" y="190259"/>
                  </a:lnTo>
                  <a:close/>
                </a:path>
              </a:pathLst>
            </a:custGeom>
            <a:grpFill/>
            <a:ln w="19050" cap="flat">
              <a:solidFill>
                <a:srgbClr val="E0D5C6"/>
              </a:solidFill>
              <a:prstDash val="solid"/>
              <a:miter/>
            </a:ln>
          </p:spPr>
          <p:txBody>
            <a:bodyPr rtlCol="0" anchor="ctr"/>
            <a:lstStyle/>
            <a:p>
              <a:endParaRPr lang="nb-NO" dirty="0"/>
            </a:p>
          </p:txBody>
        </p:sp>
        <p:sp>
          <p:nvSpPr>
            <p:cNvPr id="94" name="Frihandsfigur: Form 41">
              <a:extLst>
                <a:ext uri="{FF2B5EF4-FFF2-40B4-BE49-F238E27FC236}">
                  <a16:creationId xmlns:a16="http://schemas.microsoft.com/office/drawing/2014/main" id="{EA32A107-E0CC-7E49-A4AA-25A30DDA8B54}"/>
                </a:ext>
              </a:extLst>
            </p:cNvPr>
            <p:cNvSpPr/>
            <p:nvPr/>
          </p:nvSpPr>
          <p:spPr>
            <a:xfrm>
              <a:off x="708078" y="2930181"/>
              <a:ext cx="9948" cy="190258"/>
            </a:xfrm>
            <a:custGeom>
              <a:avLst/>
              <a:gdLst>
                <a:gd name="connsiteX0" fmla="*/ 9948 w 9948"/>
                <a:gd name="connsiteY0" fmla="*/ 190259 h 190258"/>
                <a:gd name="connsiteX1" fmla="*/ 4974 w 9948"/>
                <a:gd name="connsiteY1" fmla="*/ 190259 h 190258"/>
                <a:gd name="connsiteX2" fmla="*/ 0 w 9948"/>
                <a:gd name="connsiteY2" fmla="*/ 182798 h 190258"/>
                <a:gd name="connsiteX3" fmla="*/ 0 w 9948"/>
                <a:gd name="connsiteY3" fmla="*/ 7461 h 190258"/>
                <a:gd name="connsiteX4" fmla="*/ 4974 w 9948"/>
                <a:gd name="connsiteY4" fmla="*/ 0 h 190258"/>
                <a:gd name="connsiteX5" fmla="*/ 9948 w 9948"/>
                <a:gd name="connsiteY5" fmla="*/ 0 h 190258"/>
                <a:gd name="connsiteX6" fmla="*/ 9948 w 9948"/>
                <a:gd name="connsiteY6" fmla="*/ 190259 h 1902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190258">
                  <a:moveTo>
                    <a:pt x="9948" y="190259"/>
                  </a:moveTo>
                  <a:lnTo>
                    <a:pt x="4974" y="190259"/>
                  </a:lnTo>
                  <a:cubicBezTo>
                    <a:pt x="2487" y="190259"/>
                    <a:pt x="0" y="186528"/>
                    <a:pt x="0" y="182798"/>
                  </a:cubicBezTo>
                  <a:lnTo>
                    <a:pt x="0" y="7461"/>
                  </a:lnTo>
                  <a:cubicBezTo>
                    <a:pt x="0" y="3731"/>
                    <a:pt x="2487" y="0"/>
                    <a:pt x="4974" y="0"/>
                  </a:cubicBezTo>
                  <a:lnTo>
                    <a:pt x="9948" y="0"/>
                  </a:lnTo>
                  <a:lnTo>
                    <a:pt x="9948" y="190259"/>
                  </a:lnTo>
                  <a:close/>
                </a:path>
              </a:pathLst>
            </a:custGeom>
            <a:grpFill/>
            <a:ln w="19050" cap="flat">
              <a:solidFill>
                <a:srgbClr val="E0D5C6"/>
              </a:solidFill>
              <a:prstDash val="solid"/>
              <a:miter/>
            </a:ln>
          </p:spPr>
          <p:txBody>
            <a:bodyPr rtlCol="0" anchor="ctr"/>
            <a:lstStyle/>
            <a:p>
              <a:endParaRPr lang="nb-NO" dirty="0"/>
            </a:p>
          </p:txBody>
        </p:sp>
        <p:sp>
          <p:nvSpPr>
            <p:cNvPr id="95" name="Frihandsfigur: Form 42">
              <a:extLst>
                <a:ext uri="{FF2B5EF4-FFF2-40B4-BE49-F238E27FC236}">
                  <a16:creationId xmlns:a16="http://schemas.microsoft.com/office/drawing/2014/main" id="{08745BB2-08D2-9143-B481-D0F538A1D81C}"/>
                </a:ext>
              </a:extLst>
            </p:cNvPr>
            <p:cNvSpPr/>
            <p:nvPr/>
          </p:nvSpPr>
          <p:spPr>
            <a:xfrm>
              <a:off x="2154294" y="2732461"/>
              <a:ext cx="9948" cy="322071"/>
            </a:xfrm>
            <a:custGeom>
              <a:avLst/>
              <a:gdLst>
                <a:gd name="connsiteX0" fmla="*/ 0 w 9948"/>
                <a:gd name="connsiteY0" fmla="*/ 0 h 322071"/>
                <a:gd name="connsiteX1" fmla="*/ 4974 w 9948"/>
                <a:gd name="connsiteY1" fmla="*/ 0 h 322071"/>
                <a:gd name="connsiteX2" fmla="*/ 9948 w 9948"/>
                <a:gd name="connsiteY2" fmla="*/ 7461 h 322071"/>
                <a:gd name="connsiteX3" fmla="*/ 9948 w 9948"/>
                <a:gd name="connsiteY3" fmla="*/ 314611 h 322071"/>
                <a:gd name="connsiteX4" fmla="*/ 4974 w 9948"/>
                <a:gd name="connsiteY4" fmla="*/ 322072 h 322071"/>
                <a:gd name="connsiteX5" fmla="*/ 0 w 9948"/>
                <a:gd name="connsiteY5" fmla="*/ 322072 h 322071"/>
                <a:gd name="connsiteX6" fmla="*/ 0 w 9948"/>
                <a:gd name="connsiteY6" fmla="*/ 0 h 322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322071">
                  <a:moveTo>
                    <a:pt x="0" y="0"/>
                  </a:moveTo>
                  <a:lnTo>
                    <a:pt x="4974" y="0"/>
                  </a:lnTo>
                  <a:cubicBezTo>
                    <a:pt x="7461" y="0"/>
                    <a:pt x="9948" y="3731"/>
                    <a:pt x="9948" y="7461"/>
                  </a:cubicBezTo>
                  <a:lnTo>
                    <a:pt x="9948" y="314611"/>
                  </a:lnTo>
                  <a:cubicBezTo>
                    <a:pt x="9948" y="318342"/>
                    <a:pt x="7461" y="322072"/>
                    <a:pt x="4974" y="322072"/>
                  </a:cubicBezTo>
                  <a:lnTo>
                    <a:pt x="0" y="322072"/>
                  </a:lnTo>
                  <a:lnTo>
                    <a:pt x="0" y="0"/>
                  </a:lnTo>
                  <a:close/>
                </a:path>
              </a:pathLst>
            </a:custGeom>
            <a:grpFill/>
            <a:ln w="19050" cap="flat">
              <a:solidFill>
                <a:srgbClr val="E0D5C6"/>
              </a:solidFill>
              <a:prstDash val="solid"/>
              <a:miter/>
            </a:ln>
          </p:spPr>
          <p:txBody>
            <a:bodyPr rtlCol="0" anchor="ctr"/>
            <a:lstStyle/>
            <a:p>
              <a:endParaRPr lang="nb-NO" dirty="0"/>
            </a:p>
          </p:txBody>
        </p:sp>
        <p:sp>
          <p:nvSpPr>
            <p:cNvPr id="96" name="Frihandsfigur: Form 43">
              <a:extLst>
                <a:ext uri="{FF2B5EF4-FFF2-40B4-BE49-F238E27FC236}">
                  <a16:creationId xmlns:a16="http://schemas.microsoft.com/office/drawing/2014/main" id="{6D66E6D8-2BBC-464E-95F2-B43F06176661}"/>
                </a:ext>
              </a:extLst>
            </p:cNvPr>
            <p:cNvSpPr/>
            <p:nvPr/>
          </p:nvSpPr>
          <p:spPr>
            <a:xfrm>
              <a:off x="2154294" y="2732461"/>
              <a:ext cx="9948" cy="322071"/>
            </a:xfrm>
            <a:custGeom>
              <a:avLst/>
              <a:gdLst>
                <a:gd name="connsiteX0" fmla="*/ 0 w 9948"/>
                <a:gd name="connsiteY0" fmla="*/ 0 h 322071"/>
                <a:gd name="connsiteX1" fmla="*/ 4974 w 9948"/>
                <a:gd name="connsiteY1" fmla="*/ 0 h 322071"/>
                <a:gd name="connsiteX2" fmla="*/ 9948 w 9948"/>
                <a:gd name="connsiteY2" fmla="*/ 7461 h 322071"/>
                <a:gd name="connsiteX3" fmla="*/ 9948 w 9948"/>
                <a:gd name="connsiteY3" fmla="*/ 314611 h 322071"/>
                <a:gd name="connsiteX4" fmla="*/ 4974 w 9948"/>
                <a:gd name="connsiteY4" fmla="*/ 322072 h 322071"/>
                <a:gd name="connsiteX5" fmla="*/ 0 w 9948"/>
                <a:gd name="connsiteY5" fmla="*/ 322072 h 322071"/>
                <a:gd name="connsiteX6" fmla="*/ 0 w 9948"/>
                <a:gd name="connsiteY6" fmla="*/ 0 h 3220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948" h="322071">
                  <a:moveTo>
                    <a:pt x="0" y="0"/>
                  </a:moveTo>
                  <a:lnTo>
                    <a:pt x="4974" y="0"/>
                  </a:lnTo>
                  <a:cubicBezTo>
                    <a:pt x="7461" y="0"/>
                    <a:pt x="9948" y="3731"/>
                    <a:pt x="9948" y="7461"/>
                  </a:cubicBezTo>
                  <a:lnTo>
                    <a:pt x="9948" y="314611"/>
                  </a:lnTo>
                  <a:cubicBezTo>
                    <a:pt x="9948" y="318342"/>
                    <a:pt x="7461" y="322072"/>
                    <a:pt x="4974" y="322072"/>
                  </a:cubicBezTo>
                  <a:lnTo>
                    <a:pt x="0" y="322072"/>
                  </a:lnTo>
                  <a:lnTo>
                    <a:pt x="0" y="0"/>
                  </a:lnTo>
                  <a:close/>
                </a:path>
              </a:pathLst>
            </a:custGeom>
            <a:grpFill/>
            <a:ln w="19050" cap="flat">
              <a:solidFill>
                <a:srgbClr val="E0D5C6"/>
              </a:solidFill>
              <a:prstDash val="solid"/>
              <a:miter/>
            </a:ln>
          </p:spPr>
          <p:txBody>
            <a:bodyPr rtlCol="0" anchor="ctr"/>
            <a:lstStyle/>
            <a:p>
              <a:endParaRPr lang="nb-NO" dirty="0"/>
            </a:p>
          </p:txBody>
        </p:sp>
      </p:grpSp>
      <p:sp>
        <p:nvSpPr>
          <p:cNvPr id="105" name="Picture Placeholder 104">
            <a:extLst>
              <a:ext uri="{FF2B5EF4-FFF2-40B4-BE49-F238E27FC236}">
                <a16:creationId xmlns:a16="http://schemas.microsoft.com/office/drawing/2014/main" id="{A0E2BA0F-FF0F-2546-94A0-DEF9D627C959}"/>
              </a:ext>
            </a:extLst>
          </p:cNvPr>
          <p:cNvSpPr>
            <a:spLocks noGrp="1" noChangeAspect="1"/>
          </p:cNvSpPr>
          <p:nvPr>
            <p:ph type="pic" sz="quarter" idx="19" hasCustomPrompt="1"/>
          </p:nvPr>
        </p:nvSpPr>
        <p:spPr>
          <a:xfrm>
            <a:off x="6942788" y="688214"/>
            <a:ext cx="2335105" cy="5045586"/>
          </a:xfrm>
          <a:custGeom>
            <a:avLst/>
            <a:gdLst>
              <a:gd name="connsiteX0" fmla="*/ 229401 w 2335105"/>
              <a:gd name="connsiteY0" fmla="*/ 0 h 5045586"/>
              <a:gd name="connsiteX1" fmla="*/ 518773 w 2335105"/>
              <a:gd name="connsiteY1" fmla="*/ 0 h 5045586"/>
              <a:gd name="connsiteX2" fmla="*/ 518773 w 2335105"/>
              <a:gd name="connsiteY2" fmla="*/ 89696 h 5045586"/>
              <a:gd name="connsiteX3" fmla="*/ 618687 w 2335105"/>
              <a:gd name="connsiteY3" fmla="*/ 189610 h 5045586"/>
              <a:gd name="connsiteX4" fmla="*/ 1716417 w 2335105"/>
              <a:gd name="connsiteY4" fmla="*/ 189610 h 5045586"/>
              <a:gd name="connsiteX5" fmla="*/ 1816331 w 2335105"/>
              <a:gd name="connsiteY5" fmla="*/ 89696 h 5045586"/>
              <a:gd name="connsiteX6" fmla="*/ 1816331 w 2335105"/>
              <a:gd name="connsiteY6" fmla="*/ 0 h 5045586"/>
              <a:gd name="connsiteX7" fmla="*/ 2105704 w 2335105"/>
              <a:gd name="connsiteY7" fmla="*/ 0 h 5045586"/>
              <a:gd name="connsiteX8" fmla="*/ 2335105 w 2335105"/>
              <a:gd name="connsiteY8" fmla="*/ 229401 h 5045586"/>
              <a:gd name="connsiteX9" fmla="*/ 2335105 w 2335105"/>
              <a:gd name="connsiteY9" fmla="*/ 4816185 h 5045586"/>
              <a:gd name="connsiteX10" fmla="*/ 2105704 w 2335105"/>
              <a:gd name="connsiteY10" fmla="*/ 5045586 h 5045586"/>
              <a:gd name="connsiteX11" fmla="*/ 229401 w 2335105"/>
              <a:gd name="connsiteY11" fmla="*/ 5045586 h 5045586"/>
              <a:gd name="connsiteX12" fmla="*/ 0 w 2335105"/>
              <a:gd name="connsiteY12" fmla="*/ 4816185 h 5045586"/>
              <a:gd name="connsiteX13" fmla="*/ 0 w 2335105"/>
              <a:gd name="connsiteY13" fmla="*/ 229401 h 5045586"/>
              <a:gd name="connsiteX14" fmla="*/ 229401 w 2335105"/>
              <a:gd name="connsiteY14" fmla="*/ 0 h 50455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335105" h="5045586">
                <a:moveTo>
                  <a:pt x="229401" y="0"/>
                </a:moveTo>
                <a:lnTo>
                  <a:pt x="518773" y="0"/>
                </a:lnTo>
                <a:lnTo>
                  <a:pt x="518773" y="89696"/>
                </a:lnTo>
                <a:cubicBezTo>
                  <a:pt x="518773" y="144877"/>
                  <a:pt x="563506" y="189610"/>
                  <a:pt x="618687" y="189610"/>
                </a:cubicBezTo>
                <a:lnTo>
                  <a:pt x="1716417" y="189610"/>
                </a:lnTo>
                <a:cubicBezTo>
                  <a:pt x="1771598" y="189610"/>
                  <a:pt x="1816331" y="144877"/>
                  <a:pt x="1816331" y="89696"/>
                </a:cubicBezTo>
                <a:lnTo>
                  <a:pt x="1816331" y="0"/>
                </a:lnTo>
                <a:lnTo>
                  <a:pt x="2105704" y="0"/>
                </a:lnTo>
                <a:cubicBezTo>
                  <a:pt x="2232399" y="0"/>
                  <a:pt x="2335105" y="102706"/>
                  <a:pt x="2335105" y="229401"/>
                </a:cubicBezTo>
                <a:lnTo>
                  <a:pt x="2335105" y="4816185"/>
                </a:lnTo>
                <a:cubicBezTo>
                  <a:pt x="2335105" y="4942880"/>
                  <a:pt x="2232399" y="5045586"/>
                  <a:pt x="2105704" y="5045586"/>
                </a:cubicBezTo>
                <a:lnTo>
                  <a:pt x="229401" y="5045586"/>
                </a:lnTo>
                <a:cubicBezTo>
                  <a:pt x="102706" y="5045586"/>
                  <a:pt x="0" y="4942880"/>
                  <a:pt x="0" y="4816185"/>
                </a:cubicBezTo>
                <a:lnTo>
                  <a:pt x="0" y="229401"/>
                </a:lnTo>
                <a:cubicBezTo>
                  <a:pt x="0" y="102706"/>
                  <a:pt x="102706" y="0"/>
                  <a:pt x="229401" y="0"/>
                </a:cubicBezTo>
                <a:close/>
              </a:path>
            </a:pathLst>
          </a:custGeom>
          <a:solidFill>
            <a:schemeClr val="bg1"/>
          </a:solidFill>
          <a:ln w="19050">
            <a:solidFill>
              <a:srgbClr val="E3D9CC"/>
            </a:solidFill>
          </a:ln>
        </p:spPr>
        <p:txBody>
          <a:bodyPr wrap="square" lIns="180000" tIns="180000" rIns="180000" bIns="180000" anchor="ctr" anchorCtr="1">
            <a:noAutofit/>
          </a:bodyPr>
          <a:lstStyle>
            <a:lvl1pPr>
              <a:buFontTx/>
              <a:buNone/>
              <a:defRPr sz="2200">
                <a:solidFill>
                  <a:schemeClr val="tx1"/>
                </a:solidFill>
                <a:latin typeface="+mj-lt"/>
              </a:defRPr>
            </a:lvl1pPr>
          </a:lstStyle>
          <a:p>
            <a:r>
              <a:rPr lang="nb-NO" dirty="0"/>
              <a:t>Bilde</a:t>
            </a:r>
          </a:p>
        </p:txBody>
      </p:sp>
    </p:spTree>
    <p:extLst>
      <p:ext uri="{BB962C8B-B14F-4D97-AF65-F5344CB8AC3E}">
        <p14:creationId xmlns:p14="http://schemas.microsoft.com/office/powerpoint/2010/main" val="33941541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Sideskille">
    <p:bg>
      <p:bgPr>
        <a:solidFill>
          <a:srgbClr val="F5F3F0"/>
        </a:solidFill>
        <a:effectLst/>
      </p:bgPr>
    </p:bg>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39EA0A20-77B6-4F57-9E13-8A1F63CBACDE}" type="datetime1">
              <a:rPr lang="nb-NO" smtClean="0"/>
              <a:t>30.04.2024</a:t>
            </a:fld>
            <a:endParaRPr lang="nb-NO" dirty="0"/>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r>
              <a:rPr lang="nb-NO" dirty="0"/>
              <a:t>Formuesforvaltning</a:t>
            </a:r>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nb-NO" smtClean="0"/>
              <a:t>‹#›</a:t>
            </a:fld>
            <a:endParaRPr lang="nb-NO" dirty="0"/>
          </a:p>
        </p:txBody>
      </p:sp>
      <p:sp>
        <p:nvSpPr>
          <p:cNvPr id="6" name="Underrubrik 2">
            <a:extLst>
              <a:ext uri="{FF2B5EF4-FFF2-40B4-BE49-F238E27FC236}">
                <a16:creationId xmlns:a16="http://schemas.microsoft.com/office/drawing/2014/main" id="{5894AF86-F966-1D47-B774-B4FBE1735CAA}"/>
              </a:ext>
            </a:extLst>
          </p:cNvPr>
          <p:cNvSpPr>
            <a:spLocks noGrp="1"/>
          </p:cNvSpPr>
          <p:nvPr>
            <p:ph type="subTitle" idx="1"/>
          </p:nvPr>
        </p:nvSpPr>
        <p:spPr>
          <a:xfrm>
            <a:off x="664845" y="1422857"/>
            <a:ext cx="7860030" cy="2387599"/>
          </a:xfrm>
          <a:prstGeom prst="rect">
            <a:avLst/>
          </a:prstGeom>
        </p:spPr>
        <p:txBody>
          <a:bodyPr/>
          <a:lstStyle>
            <a:lvl1pPr marL="0" indent="0" algn="l">
              <a:lnSpc>
                <a:spcPct val="90000"/>
              </a:lnSpc>
              <a:spcBef>
                <a:spcPts val="0"/>
              </a:spcBef>
              <a:spcAft>
                <a:spcPts val="0"/>
              </a:spcAft>
              <a:buNone/>
              <a:defRPr sz="6000">
                <a:solidFill>
                  <a:schemeClr val="tx1"/>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dirty="0"/>
          </a:p>
        </p:txBody>
      </p:sp>
    </p:spTree>
    <p:extLst>
      <p:ext uri="{BB962C8B-B14F-4D97-AF65-F5344CB8AC3E}">
        <p14:creationId xmlns:p14="http://schemas.microsoft.com/office/powerpoint/2010/main" val="47304079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IR Chart 1/1">
    <p:bg>
      <p:bgPr>
        <a:solidFill>
          <a:srgbClr val="F5F3F0"/>
        </a:solidFill>
        <a:effectLst/>
      </p:bgPr>
    </p:bg>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73D7FC2B-2ACE-498E-8270-4F1AC923549B}"/>
              </a:ext>
            </a:extLst>
          </p:cNvPr>
          <p:cNvSpPr>
            <a:spLocks noGrp="1"/>
          </p:cNvSpPr>
          <p:nvPr>
            <p:ph type="dt" sz="half" idx="10"/>
          </p:nvPr>
        </p:nvSpPr>
        <p:spPr/>
        <p:txBody>
          <a:bodyPr/>
          <a:lstStyle>
            <a:lvl1pPr>
              <a:defRPr>
                <a:solidFill>
                  <a:srgbClr val="A3A7C0"/>
                </a:solidFill>
              </a:defRPr>
            </a:lvl1pPr>
          </a:lstStyle>
          <a:p>
            <a:fld id="{B3BC57C8-4270-402B-9E07-57599BF86F8C}" type="datetime1">
              <a:rPr lang="nb-NO" smtClean="0"/>
              <a:t>30.04.2024</a:t>
            </a:fld>
            <a:endParaRPr lang="nb-NO" dirty="0"/>
          </a:p>
        </p:txBody>
      </p:sp>
      <p:sp>
        <p:nvSpPr>
          <p:cNvPr id="4" name="Platshållare för sidfot 3">
            <a:extLst>
              <a:ext uri="{FF2B5EF4-FFF2-40B4-BE49-F238E27FC236}">
                <a16:creationId xmlns:a16="http://schemas.microsoft.com/office/drawing/2014/main" id="{B882B831-B52D-486D-B470-FD379D38D8A4}"/>
              </a:ext>
            </a:extLst>
          </p:cNvPr>
          <p:cNvSpPr>
            <a:spLocks noGrp="1"/>
          </p:cNvSpPr>
          <p:nvPr>
            <p:ph type="ftr" sz="quarter" idx="11"/>
          </p:nvPr>
        </p:nvSpPr>
        <p:spPr/>
        <p:txBody>
          <a:bodyPr/>
          <a:lstStyle>
            <a:lvl1pPr>
              <a:defRPr sz="1000">
                <a:solidFill>
                  <a:srgbClr val="A3A7C0"/>
                </a:solidFill>
              </a:defRPr>
            </a:lvl1pPr>
          </a:lstStyle>
          <a:p>
            <a:r>
              <a:rPr lang="nb-NO" dirty="0"/>
              <a:t>Formuesforvaltning</a:t>
            </a:r>
            <a:endParaRPr lang="nb-NO" sz="1000" dirty="0"/>
          </a:p>
        </p:txBody>
      </p:sp>
      <p:sp>
        <p:nvSpPr>
          <p:cNvPr id="5" name="Platshållare för bildnummer 4">
            <a:extLst>
              <a:ext uri="{FF2B5EF4-FFF2-40B4-BE49-F238E27FC236}">
                <a16:creationId xmlns:a16="http://schemas.microsoft.com/office/drawing/2014/main" id="{8F48FB15-855B-46BE-B94D-749BFF457ED1}"/>
              </a:ext>
            </a:extLst>
          </p:cNvPr>
          <p:cNvSpPr>
            <a:spLocks noGrp="1"/>
          </p:cNvSpPr>
          <p:nvPr>
            <p:ph type="sldNum" sz="quarter" idx="12"/>
          </p:nvPr>
        </p:nvSpPr>
        <p:spPr/>
        <p:txBody>
          <a:bodyPr/>
          <a:lstStyle/>
          <a:p>
            <a:fld id="{AE086683-F536-42AB-ABBC-F4803DFE8DBC}" type="slidenum">
              <a:rPr lang="nb-NO" smtClean="0"/>
              <a:pPr/>
              <a:t>‹#›</a:t>
            </a:fld>
            <a:endParaRPr lang="nb-NO" dirty="0"/>
          </a:p>
        </p:txBody>
      </p:sp>
      <p:sp>
        <p:nvSpPr>
          <p:cNvPr id="10" name="Chart Placeholder 2">
            <a:extLst>
              <a:ext uri="{FF2B5EF4-FFF2-40B4-BE49-F238E27FC236}">
                <a16:creationId xmlns:a16="http://schemas.microsoft.com/office/drawing/2014/main" id="{77B45750-F3CD-4C4E-8E2F-EA82C805E2E6}"/>
              </a:ext>
            </a:extLst>
          </p:cNvPr>
          <p:cNvSpPr>
            <a:spLocks noGrp="1"/>
          </p:cNvSpPr>
          <p:nvPr>
            <p:ph type="chart" sz="quarter" idx="18" hasCustomPrompt="1"/>
          </p:nvPr>
        </p:nvSpPr>
        <p:spPr>
          <a:xfrm>
            <a:off x="688975" y="1376363"/>
            <a:ext cx="10814050" cy="4789487"/>
          </a:xfrm>
          <a:prstGeom prst="rect">
            <a:avLst/>
          </a:prstGeom>
        </p:spPr>
        <p:txBody>
          <a:bodyPr lIns="0" tIns="36000"/>
          <a:lstStyle>
            <a:lvl1pPr algn="l">
              <a:buFontTx/>
              <a:buNone/>
              <a:defRPr sz="1800" b="0" i="0">
                <a:latin typeface="+mj-lt"/>
              </a:defRPr>
            </a:lvl1pPr>
          </a:lstStyle>
          <a:p>
            <a:r>
              <a:rPr lang="nb-NO" dirty="0"/>
              <a:t>Chart</a:t>
            </a:r>
          </a:p>
        </p:txBody>
      </p:sp>
      <p:sp>
        <p:nvSpPr>
          <p:cNvPr id="11" name="Rubrik 5">
            <a:extLst>
              <a:ext uri="{FF2B5EF4-FFF2-40B4-BE49-F238E27FC236}">
                <a16:creationId xmlns:a16="http://schemas.microsoft.com/office/drawing/2014/main" id="{064D559D-B69D-7742-B8FD-1BEE418B61A7}"/>
              </a:ext>
            </a:extLst>
          </p:cNvPr>
          <p:cNvSpPr>
            <a:spLocks noGrp="1"/>
          </p:cNvSpPr>
          <p:nvPr>
            <p:ph type="title"/>
          </p:nvPr>
        </p:nvSpPr>
        <p:spPr>
          <a:xfrm>
            <a:off x="681718" y="660423"/>
            <a:ext cx="7920000" cy="432000"/>
          </a:xfrm>
          <a:prstGeom prst="rect">
            <a:avLst/>
          </a:prstGeom>
        </p:spPr>
        <p:txBody>
          <a:bodyPr anchor="t"/>
          <a:lstStyle>
            <a:lvl1pPr>
              <a:defRPr sz="2400"/>
            </a:lvl1pPr>
          </a:lstStyle>
          <a:p>
            <a:r>
              <a:rPr lang="en-US"/>
              <a:t>Click to edit Master title style</a:t>
            </a:r>
            <a:endParaRPr lang="nb-NO" dirty="0"/>
          </a:p>
        </p:txBody>
      </p:sp>
    </p:spTree>
    <p:extLst>
      <p:ext uri="{BB962C8B-B14F-4D97-AF65-F5344CB8AC3E}">
        <p14:creationId xmlns:p14="http://schemas.microsoft.com/office/powerpoint/2010/main" val="2378329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IR Chart 1/1 + info text">
    <p:bg>
      <p:bgPr>
        <a:solidFill>
          <a:srgbClr val="F5F3F0"/>
        </a:solidFill>
        <a:effectLst/>
      </p:bgPr>
    </p:bg>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73D7FC2B-2ACE-498E-8270-4F1AC923549B}"/>
              </a:ext>
            </a:extLst>
          </p:cNvPr>
          <p:cNvSpPr>
            <a:spLocks noGrp="1"/>
          </p:cNvSpPr>
          <p:nvPr>
            <p:ph type="dt" sz="half" idx="10"/>
          </p:nvPr>
        </p:nvSpPr>
        <p:spPr/>
        <p:txBody>
          <a:bodyPr/>
          <a:lstStyle>
            <a:lvl1pPr>
              <a:defRPr>
                <a:solidFill>
                  <a:srgbClr val="A3A7C0"/>
                </a:solidFill>
              </a:defRPr>
            </a:lvl1pPr>
          </a:lstStyle>
          <a:p>
            <a:fld id="{4C799989-6A22-45A4-8243-6A8600777FD7}" type="datetime1">
              <a:rPr lang="nb-NO" smtClean="0"/>
              <a:t>30.04.2024</a:t>
            </a:fld>
            <a:endParaRPr lang="nb-NO" dirty="0"/>
          </a:p>
        </p:txBody>
      </p:sp>
      <p:sp>
        <p:nvSpPr>
          <p:cNvPr id="4" name="Platshållare för sidfot 3">
            <a:extLst>
              <a:ext uri="{FF2B5EF4-FFF2-40B4-BE49-F238E27FC236}">
                <a16:creationId xmlns:a16="http://schemas.microsoft.com/office/drawing/2014/main" id="{B882B831-B52D-486D-B470-FD379D38D8A4}"/>
              </a:ext>
            </a:extLst>
          </p:cNvPr>
          <p:cNvSpPr>
            <a:spLocks noGrp="1"/>
          </p:cNvSpPr>
          <p:nvPr>
            <p:ph type="ftr" sz="quarter" idx="11"/>
          </p:nvPr>
        </p:nvSpPr>
        <p:spPr/>
        <p:txBody>
          <a:bodyPr/>
          <a:lstStyle>
            <a:lvl1pPr>
              <a:defRPr>
                <a:solidFill>
                  <a:srgbClr val="A3A7C0"/>
                </a:solidFill>
              </a:defRPr>
            </a:lvl1pPr>
          </a:lstStyle>
          <a:p>
            <a:r>
              <a:rPr lang="nb-NO" dirty="0"/>
              <a:t>Formuesforvaltning</a:t>
            </a:r>
          </a:p>
        </p:txBody>
      </p:sp>
      <p:sp>
        <p:nvSpPr>
          <p:cNvPr id="5" name="Platshållare för bildnummer 4">
            <a:extLst>
              <a:ext uri="{FF2B5EF4-FFF2-40B4-BE49-F238E27FC236}">
                <a16:creationId xmlns:a16="http://schemas.microsoft.com/office/drawing/2014/main" id="{8F48FB15-855B-46BE-B94D-749BFF457ED1}"/>
              </a:ext>
            </a:extLst>
          </p:cNvPr>
          <p:cNvSpPr>
            <a:spLocks noGrp="1"/>
          </p:cNvSpPr>
          <p:nvPr>
            <p:ph type="sldNum" sz="quarter" idx="12"/>
          </p:nvPr>
        </p:nvSpPr>
        <p:spPr/>
        <p:txBody>
          <a:bodyPr/>
          <a:lstStyle/>
          <a:p>
            <a:fld id="{AE086683-F536-42AB-ABBC-F4803DFE8DBC}" type="slidenum">
              <a:rPr lang="nb-NO" smtClean="0"/>
              <a:pPr/>
              <a:t>‹#›</a:t>
            </a:fld>
            <a:endParaRPr lang="nb-NO" dirty="0"/>
          </a:p>
        </p:txBody>
      </p:sp>
      <p:sp>
        <p:nvSpPr>
          <p:cNvPr id="10" name="Platshållare för text 6">
            <a:extLst>
              <a:ext uri="{FF2B5EF4-FFF2-40B4-BE49-F238E27FC236}">
                <a16:creationId xmlns:a16="http://schemas.microsoft.com/office/drawing/2014/main" id="{FAB01BDC-D0A1-2246-87AC-C87FE0720757}"/>
              </a:ext>
            </a:extLst>
          </p:cNvPr>
          <p:cNvSpPr>
            <a:spLocks noGrp="1"/>
          </p:cNvSpPr>
          <p:nvPr>
            <p:ph type="body" sz="quarter" idx="13"/>
          </p:nvPr>
        </p:nvSpPr>
        <p:spPr>
          <a:xfrm>
            <a:off x="695325" y="1176231"/>
            <a:ext cx="7920000" cy="321643"/>
          </a:xfrm>
          <a:prstGeom prst="rect">
            <a:avLst/>
          </a:prstGeom>
        </p:spPr>
        <p:txBody>
          <a:bodyPr/>
          <a:lstStyle>
            <a:lvl1pPr marL="0" indent="0">
              <a:lnSpc>
                <a:spcPct val="90000"/>
              </a:lnSpc>
              <a:spcBef>
                <a:spcPts val="0"/>
              </a:spcBef>
              <a:spcAft>
                <a:spcPts val="0"/>
              </a:spcAft>
              <a:buNone/>
              <a:defRPr sz="1800"/>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1" name="Chart Placeholder 2">
            <a:extLst>
              <a:ext uri="{FF2B5EF4-FFF2-40B4-BE49-F238E27FC236}">
                <a16:creationId xmlns:a16="http://schemas.microsoft.com/office/drawing/2014/main" id="{AEE69D7B-9BCC-C34A-8B2F-3624270F485E}"/>
              </a:ext>
            </a:extLst>
          </p:cNvPr>
          <p:cNvSpPr>
            <a:spLocks noGrp="1"/>
          </p:cNvSpPr>
          <p:nvPr>
            <p:ph type="chart" sz="quarter" idx="18" hasCustomPrompt="1"/>
          </p:nvPr>
        </p:nvSpPr>
        <p:spPr>
          <a:xfrm>
            <a:off x="688975" y="1716506"/>
            <a:ext cx="10814050" cy="4449344"/>
          </a:xfrm>
          <a:prstGeom prst="rect">
            <a:avLst/>
          </a:prstGeom>
        </p:spPr>
        <p:txBody>
          <a:bodyPr lIns="0" tIns="36000"/>
          <a:lstStyle>
            <a:lvl1pPr algn="l">
              <a:buFontTx/>
              <a:buNone/>
              <a:defRPr sz="1500" b="0" i="0">
                <a:latin typeface="+mj-lt"/>
              </a:defRPr>
            </a:lvl1pPr>
          </a:lstStyle>
          <a:p>
            <a:r>
              <a:rPr lang="nb-NO" dirty="0"/>
              <a:t>Chart</a:t>
            </a:r>
          </a:p>
        </p:txBody>
      </p:sp>
      <p:sp>
        <p:nvSpPr>
          <p:cNvPr id="12" name="Text Placeholder 8">
            <a:extLst>
              <a:ext uri="{FF2B5EF4-FFF2-40B4-BE49-F238E27FC236}">
                <a16:creationId xmlns:a16="http://schemas.microsoft.com/office/drawing/2014/main" id="{6B8EA747-5251-B44E-AE4C-1956A8578DA8}"/>
              </a:ext>
            </a:extLst>
          </p:cNvPr>
          <p:cNvSpPr>
            <a:spLocks noGrp="1"/>
          </p:cNvSpPr>
          <p:nvPr>
            <p:ph type="body" sz="quarter" idx="19" hasCustomPrompt="1"/>
          </p:nvPr>
        </p:nvSpPr>
        <p:spPr>
          <a:xfrm>
            <a:off x="9747250" y="3867462"/>
            <a:ext cx="1755775" cy="2298387"/>
          </a:xfrm>
          <a:prstGeom prst="rect">
            <a:avLst/>
          </a:prstGeom>
        </p:spPr>
        <p:txBody>
          <a:bodyPr anchor="b"/>
          <a:lstStyle>
            <a:lvl1pPr>
              <a:buFontTx/>
              <a:buNone/>
              <a:defRPr sz="1100"/>
            </a:lvl1pPr>
            <a:lvl2pPr>
              <a:buFontTx/>
              <a:buNone/>
              <a:defRPr sz="1100"/>
            </a:lvl2pPr>
            <a:lvl3pPr>
              <a:buFontTx/>
              <a:buNone/>
              <a:defRPr sz="1100"/>
            </a:lvl3pPr>
            <a:lvl4pPr marL="0" indent="0">
              <a:buFontTx/>
              <a:buNone/>
              <a:defRPr sz="1100"/>
            </a:lvl4pPr>
            <a:lvl5pPr>
              <a:buFontTx/>
              <a:buNone/>
              <a:defRPr sz="1100"/>
            </a:lvl5pPr>
          </a:lstStyle>
          <a:p>
            <a:pPr lvl="0"/>
            <a:r>
              <a:rPr lang="nb-NO" dirty="0" err="1"/>
              <a:t>Disclaimer</a:t>
            </a:r>
            <a:endParaRPr lang="nb-NO" dirty="0"/>
          </a:p>
        </p:txBody>
      </p:sp>
      <p:sp>
        <p:nvSpPr>
          <p:cNvPr id="13" name="Rubrik 5">
            <a:extLst>
              <a:ext uri="{FF2B5EF4-FFF2-40B4-BE49-F238E27FC236}">
                <a16:creationId xmlns:a16="http://schemas.microsoft.com/office/drawing/2014/main" id="{4CB7712E-1A49-834C-9C1F-FFF919F14E2F}"/>
              </a:ext>
            </a:extLst>
          </p:cNvPr>
          <p:cNvSpPr>
            <a:spLocks noGrp="1"/>
          </p:cNvSpPr>
          <p:nvPr>
            <p:ph type="title"/>
          </p:nvPr>
        </p:nvSpPr>
        <p:spPr>
          <a:xfrm>
            <a:off x="681718" y="660424"/>
            <a:ext cx="7920000" cy="432000"/>
          </a:xfrm>
          <a:prstGeom prst="rect">
            <a:avLst/>
          </a:prstGeom>
        </p:spPr>
        <p:txBody>
          <a:bodyPr anchor="t"/>
          <a:lstStyle>
            <a:lvl1pPr>
              <a:defRPr sz="2400"/>
            </a:lvl1pPr>
          </a:lstStyle>
          <a:p>
            <a:r>
              <a:rPr lang="en-US"/>
              <a:t>Click to edit Master title style</a:t>
            </a:r>
            <a:endParaRPr lang="nb-NO" dirty="0"/>
          </a:p>
        </p:txBody>
      </p:sp>
    </p:spTree>
    <p:extLst>
      <p:ext uri="{BB962C8B-B14F-4D97-AF65-F5344CB8AC3E}">
        <p14:creationId xmlns:p14="http://schemas.microsoft.com/office/powerpoint/2010/main" val="185908665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IR 1/2">
    <p:bg>
      <p:bgPr>
        <a:solidFill>
          <a:srgbClr val="F5F3F0"/>
        </a:solidFill>
        <a:effectLst/>
      </p:bgPr>
    </p:bg>
    <p:spTree>
      <p:nvGrpSpPr>
        <p:cNvPr id="1" name=""/>
        <p:cNvGrpSpPr/>
        <p:nvPr/>
      </p:nvGrpSpPr>
      <p:grpSpPr>
        <a:xfrm>
          <a:off x="0" y="0"/>
          <a:ext cx="0" cy="0"/>
          <a:chOff x="0" y="0"/>
          <a:chExt cx="0" cy="0"/>
        </a:xfrm>
      </p:grpSpPr>
      <p:sp>
        <p:nvSpPr>
          <p:cNvPr id="16" name="Date Placeholder 15">
            <a:extLst>
              <a:ext uri="{FF2B5EF4-FFF2-40B4-BE49-F238E27FC236}">
                <a16:creationId xmlns:a16="http://schemas.microsoft.com/office/drawing/2014/main" id="{1F784B17-3209-5F4B-B2C0-DBEF17FDD001}"/>
              </a:ext>
            </a:extLst>
          </p:cNvPr>
          <p:cNvSpPr>
            <a:spLocks noGrp="1"/>
          </p:cNvSpPr>
          <p:nvPr>
            <p:ph type="dt" sz="half" idx="17"/>
          </p:nvPr>
        </p:nvSpPr>
        <p:spPr/>
        <p:txBody>
          <a:bodyPr/>
          <a:lstStyle/>
          <a:p>
            <a:fld id="{85B8FFF2-D787-48C4-8625-4E623BE67448}" type="datetime1">
              <a:rPr lang="nb-NO" smtClean="0"/>
              <a:t>30.04.2024</a:t>
            </a:fld>
            <a:endParaRPr lang="nb-NO" dirty="0"/>
          </a:p>
        </p:txBody>
      </p:sp>
      <p:sp>
        <p:nvSpPr>
          <p:cNvPr id="17" name="Footer Placeholder 16">
            <a:extLst>
              <a:ext uri="{FF2B5EF4-FFF2-40B4-BE49-F238E27FC236}">
                <a16:creationId xmlns:a16="http://schemas.microsoft.com/office/drawing/2014/main" id="{57A87F2E-08D6-A648-8999-DB24772E7965}"/>
              </a:ext>
            </a:extLst>
          </p:cNvPr>
          <p:cNvSpPr>
            <a:spLocks noGrp="1"/>
          </p:cNvSpPr>
          <p:nvPr>
            <p:ph type="ftr" sz="quarter" idx="18"/>
          </p:nvPr>
        </p:nvSpPr>
        <p:spPr/>
        <p:txBody>
          <a:bodyPr/>
          <a:lstStyle/>
          <a:p>
            <a:r>
              <a:rPr lang="nb-NO" dirty="0"/>
              <a:t>Formuesforvaltning</a:t>
            </a:r>
          </a:p>
        </p:txBody>
      </p:sp>
      <p:sp>
        <p:nvSpPr>
          <p:cNvPr id="18" name="Slide Number Placeholder 17">
            <a:extLst>
              <a:ext uri="{FF2B5EF4-FFF2-40B4-BE49-F238E27FC236}">
                <a16:creationId xmlns:a16="http://schemas.microsoft.com/office/drawing/2014/main" id="{2B027A9A-0F28-3049-A3F5-BAF4C930E87D}"/>
              </a:ext>
            </a:extLst>
          </p:cNvPr>
          <p:cNvSpPr>
            <a:spLocks noGrp="1"/>
          </p:cNvSpPr>
          <p:nvPr>
            <p:ph type="sldNum" sz="quarter" idx="19"/>
          </p:nvPr>
        </p:nvSpPr>
        <p:spPr/>
        <p:txBody>
          <a:bodyPr/>
          <a:lstStyle/>
          <a:p>
            <a:fld id="{AE086683-F536-42AB-ABBC-F4803DFE8DBC}" type="slidenum">
              <a:rPr lang="nb-NO" smtClean="0"/>
              <a:pPr/>
              <a:t>‹#›</a:t>
            </a:fld>
            <a:endParaRPr lang="nb-NO" dirty="0">
              <a:solidFill>
                <a:schemeClr val="tx1"/>
              </a:solidFill>
            </a:endParaRPr>
          </a:p>
        </p:txBody>
      </p:sp>
      <p:sp>
        <p:nvSpPr>
          <p:cNvPr id="8" name="Rubrik 5">
            <a:extLst>
              <a:ext uri="{FF2B5EF4-FFF2-40B4-BE49-F238E27FC236}">
                <a16:creationId xmlns:a16="http://schemas.microsoft.com/office/drawing/2014/main" id="{C84D7A06-113C-4548-B5D5-6561CDA17933}"/>
              </a:ext>
            </a:extLst>
          </p:cNvPr>
          <p:cNvSpPr>
            <a:spLocks noGrp="1"/>
          </p:cNvSpPr>
          <p:nvPr>
            <p:ph type="title"/>
          </p:nvPr>
        </p:nvSpPr>
        <p:spPr>
          <a:xfrm>
            <a:off x="681718" y="663415"/>
            <a:ext cx="7920000" cy="432000"/>
          </a:xfrm>
          <a:prstGeom prst="rect">
            <a:avLst/>
          </a:prstGeom>
        </p:spPr>
        <p:txBody>
          <a:bodyPr anchor="t"/>
          <a:lstStyle>
            <a:lvl1pPr>
              <a:defRPr sz="2400"/>
            </a:lvl1pPr>
          </a:lstStyle>
          <a:p>
            <a:r>
              <a:rPr lang="en-US"/>
              <a:t>Click to edit Master title style</a:t>
            </a:r>
            <a:endParaRPr lang="nb-NO" dirty="0"/>
          </a:p>
        </p:txBody>
      </p:sp>
      <p:sp>
        <p:nvSpPr>
          <p:cNvPr id="9" name="Chart Placeholder 12">
            <a:extLst>
              <a:ext uri="{FF2B5EF4-FFF2-40B4-BE49-F238E27FC236}">
                <a16:creationId xmlns:a16="http://schemas.microsoft.com/office/drawing/2014/main" id="{9742AAED-4E7D-834A-B2E9-F2F4D4A4FEBA}"/>
              </a:ext>
            </a:extLst>
          </p:cNvPr>
          <p:cNvSpPr>
            <a:spLocks noGrp="1"/>
          </p:cNvSpPr>
          <p:nvPr>
            <p:ph type="chart" sz="quarter" idx="15" hasCustomPrompt="1"/>
          </p:nvPr>
        </p:nvSpPr>
        <p:spPr>
          <a:xfrm>
            <a:off x="695029" y="1376364"/>
            <a:ext cx="5393034" cy="4792844"/>
          </a:xfrm>
          <a:prstGeom prst="rect">
            <a:avLst/>
          </a:prstGeom>
        </p:spPr>
        <p:txBody>
          <a:bodyPr lIns="0" tIns="36000"/>
          <a:lstStyle>
            <a:lvl1pPr>
              <a:buFontTx/>
              <a:buNone/>
              <a:defRPr sz="1500">
                <a:latin typeface="+mj-lt"/>
              </a:defRPr>
            </a:lvl1pPr>
          </a:lstStyle>
          <a:p>
            <a:r>
              <a:rPr lang="nb-NO" dirty="0"/>
              <a:t>Chart 1</a:t>
            </a:r>
          </a:p>
        </p:txBody>
      </p:sp>
      <p:sp>
        <p:nvSpPr>
          <p:cNvPr id="10" name="Chart Placeholder 12">
            <a:extLst>
              <a:ext uri="{FF2B5EF4-FFF2-40B4-BE49-F238E27FC236}">
                <a16:creationId xmlns:a16="http://schemas.microsoft.com/office/drawing/2014/main" id="{84F8B28A-579E-1A4D-8246-66E415A26AFD}"/>
              </a:ext>
            </a:extLst>
          </p:cNvPr>
          <p:cNvSpPr>
            <a:spLocks noGrp="1"/>
          </p:cNvSpPr>
          <p:nvPr>
            <p:ph type="chart" sz="quarter" idx="20" hasCustomPrompt="1"/>
          </p:nvPr>
        </p:nvSpPr>
        <p:spPr>
          <a:xfrm>
            <a:off x="6099786" y="1376364"/>
            <a:ext cx="5393034" cy="4792844"/>
          </a:xfrm>
          <a:prstGeom prst="rect">
            <a:avLst/>
          </a:prstGeom>
        </p:spPr>
        <p:txBody>
          <a:bodyPr lIns="0" tIns="36000"/>
          <a:lstStyle>
            <a:lvl1pPr>
              <a:buFontTx/>
              <a:buNone/>
              <a:defRPr sz="1500">
                <a:latin typeface="+mj-lt"/>
              </a:defRPr>
            </a:lvl1pPr>
          </a:lstStyle>
          <a:p>
            <a:r>
              <a:rPr lang="nb-NO" dirty="0"/>
              <a:t>Chart 2</a:t>
            </a:r>
          </a:p>
        </p:txBody>
      </p:sp>
    </p:spTree>
    <p:extLst>
      <p:ext uri="{BB962C8B-B14F-4D97-AF65-F5344CB8AC3E}">
        <p14:creationId xmlns:p14="http://schemas.microsoft.com/office/powerpoint/2010/main" val="376343734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IR 1/3">
    <p:bg>
      <p:bgPr>
        <a:solidFill>
          <a:srgbClr val="F5F3F0"/>
        </a:solidFill>
        <a:effectLst/>
      </p:bgPr>
    </p:bg>
    <p:spTree>
      <p:nvGrpSpPr>
        <p:cNvPr id="1" name=""/>
        <p:cNvGrpSpPr/>
        <p:nvPr/>
      </p:nvGrpSpPr>
      <p:grpSpPr>
        <a:xfrm>
          <a:off x="0" y="0"/>
          <a:ext cx="0" cy="0"/>
          <a:chOff x="0" y="0"/>
          <a:chExt cx="0" cy="0"/>
        </a:xfrm>
      </p:grpSpPr>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nb-NO" smtClean="0"/>
              <a:t>‹#›</a:t>
            </a:fld>
            <a:endParaRPr lang="nb-NO" dirty="0"/>
          </a:p>
        </p:txBody>
      </p:sp>
      <p:sp>
        <p:nvSpPr>
          <p:cNvPr id="7" name="Chart Placeholder 12">
            <a:extLst>
              <a:ext uri="{FF2B5EF4-FFF2-40B4-BE49-F238E27FC236}">
                <a16:creationId xmlns:a16="http://schemas.microsoft.com/office/drawing/2014/main" id="{FA55A5D0-0C25-A54D-8051-07A960B2EDBD}"/>
              </a:ext>
            </a:extLst>
          </p:cNvPr>
          <p:cNvSpPr>
            <a:spLocks noGrp="1"/>
          </p:cNvSpPr>
          <p:nvPr>
            <p:ph type="chart" sz="quarter" idx="15" hasCustomPrompt="1"/>
          </p:nvPr>
        </p:nvSpPr>
        <p:spPr>
          <a:xfrm>
            <a:off x="695460" y="1376362"/>
            <a:ext cx="3598591" cy="4788000"/>
          </a:xfrm>
          <a:prstGeom prst="rect">
            <a:avLst/>
          </a:prstGeom>
        </p:spPr>
        <p:txBody>
          <a:bodyPr lIns="0" tIns="36000"/>
          <a:lstStyle>
            <a:lvl1pPr>
              <a:buFontTx/>
              <a:buNone/>
              <a:defRPr sz="1500">
                <a:latin typeface="+mj-lt"/>
              </a:defRPr>
            </a:lvl1pPr>
          </a:lstStyle>
          <a:p>
            <a:r>
              <a:rPr lang="nb-NO" dirty="0"/>
              <a:t>Chart 1</a:t>
            </a:r>
          </a:p>
        </p:txBody>
      </p:sp>
      <p:sp>
        <p:nvSpPr>
          <p:cNvPr id="8" name="Chart Placeholder 12">
            <a:extLst>
              <a:ext uri="{FF2B5EF4-FFF2-40B4-BE49-F238E27FC236}">
                <a16:creationId xmlns:a16="http://schemas.microsoft.com/office/drawing/2014/main" id="{DF7910CB-7D54-1B46-AEC3-8FF87348A668}"/>
              </a:ext>
            </a:extLst>
          </p:cNvPr>
          <p:cNvSpPr>
            <a:spLocks noGrp="1"/>
          </p:cNvSpPr>
          <p:nvPr>
            <p:ph type="chart" sz="quarter" idx="18" hasCustomPrompt="1"/>
          </p:nvPr>
        </p:nvSpPr>
        <p:spPr>
          <a:xfrm>
            <a:off x="4301246" y="1376363"/>
            <a:ext cx="3598591" cy="4789487"/>
          </a:xfrm>
          <a:prstGeom prst="rect">
            <a:avLst/>
          </a:prstGeom>
        </p:spPr>
        <p:txBody>
          <a:bodyPr lIns="0" tIns="36000"/>
          <a:lstStyle>
            <a:lvl1pPr>
              <a:buFontTx/>
              <a:buNone/>
              <a:defRPr sz="1500">
                <a:latin typeface="+mj-lt"/>
              </a:defRPr>
            </a:lvl1pPr>
          </a:lstStyle>
          <a:p>
            <a:r>
              <a:rPr lang="nb-NO" dirty="0"/>
              <a:t>Chart 2</a:t>
            </a:r>
          </a:p>
        </p:txBody>
      </p:sp>
      <p:sp>
        <p:nvSpPr>
          <p:cNvPr id="9" name="Chart Placeholder 12">
            <a:extLst>
              <a:ext uri="{FF2B5EF4-FFF2-40B4-BE49-F238E27FC236}">
                <a16:creationId xmlns:a16="http://schemas.microsoft.com/office/drawing/2014/main" id="{BF1E938F-1A52-5E4A-AA60-41A87F973AB2}"/>
              </a:ext>
            </a:extLst>
          </p:cNvPr>
          <p:cNvSpPr>
            <a:spLocks noGrp="1"/>
          </p:cNvSpPr>
          <p:nvPr>
            <p:ph type="chart" sz="quarter" idx="19" hasCustomPrompt="1"/>
          </p:nvPr>
        </p:nvSpPr>
        <p:spPr>
          <a:xfrm>
            <a:off x="7907031" y="1376363"/>
            <a:ext cx="3598591" cy="4788000"/>
          </a:xfrm>
          <a:prstGeom prst="rect">
            <a:avLst/>
          </a:prstGeom>
        </p:spPr>
        <p:txBody>
          <a:bodyPr lIns="0" tIns="36000"/>
          <a:lstStyle>
            <a:lvl1pPr>
              <a:buFontTx/>
              <a:buNone/>
              <a:defRPr sz="1500">
                <a:latin typeface="+mj-lt"/>
              </a:defRPr>
            </a:lvl1pPr>
          </a:lstStyle>
          <a:p>
            <a:r>
              <a:rPr lang="nb-NO" dirty="0"/>
              <a:t>Chart 3</a:t>
            </a:r>
          </a:p>
        </p:txBody>
      </p:sp>
      <p:sp>
        <p:nvSpPr>
          <p:cNvPr id="12" name="Rubrik 5">
            <a:extLst>
              <a:ext uri="{FF2B5EF4-FFF2-40B4-BE49-F238E27FC236}">
                <a16:creationId xmlns:a16="http://schemas.microsoft.com/office/drawing/2014/main" id="{9417A4C4-78A6-3D40-8B96-01DC1230813D}"/>
              </a:ext>
            </a:extLst>
          </p:cNvPr>
          <p:cNvSpPr>
            <a:spLocks noGrp="1"/>
          </p:cNvSpPr>
          <p:nvPr>
            <p:ph type="title"/>
          </p:nvPr>
        </p:nvSpPr>
        <p:spPr>
          <a:xfrm>
            <a:off x="681718" y="660424"/>
            <a:ext cx="7920000" cy="432000"/>
          </a:xfrm>
          <a:prstGeom prst="rect">
            <a:avLst/>
          </a:prstGeom>
        </p:spPr>
        <p:txBody>
          <a:bodyPr anchor="t"/>
          <a:lstStyle>
            <a:lvl1pPr>
              <a:defRPr sz="2400"/>
            </a:lvl1pPr>
          </a:lstStyle>
          <a:p>
            <a:r>
              <a:rPr lang="en-US"/>
              <a:t>Click to edit Master title style</a:t>
            </a:r>
            <a:endParaRPr lang="nb-NO" dirty="0"/>
          </a:p>
        </p:txBody>
      </p:sp>
    </p:spTree>
    <p:extLst>
      <p:ext uri="{BB962C8B-B14F-4D97-AF65-F5344CB8AC3E}">
        <p14:creationId xmlns:p14="http://schemas.microsoft.com/office/powerpoint/2010/main" val="2596832921"/>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IR 1/4">
    <p:bg>
      <p:bgPr>
        <a:solidFill>
          <a:srgbClr val="F5F3F0"/>
        </a:solidFill>
        <a:effectLst/>
      </p:bgPr>
    </p:bg>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DFB80F83-D75C-41BA-AD12-BA938BACA7F0}" type="datetime1">
              <a:rPr lang="nb-NO" smtClean="0"/>
              <a:t>30.04.2024</a:t>
            </a:fld>
            <a:endParaRPr lang="nb-NO" dirty="0"/>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r>
              <a:rPr lang="nb-NO" dirty="0"/>
              <a:t>Formuesforvaltning</a:t>
            </a:r>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nb-NO" smtClean="0"/>
              <a:t>‹#›</a:t>
            </a:fld>
            <a:endParaRPr lang="nb-NO" dirty="0"/>
          </a:p>
        </p:txBody>
      </p:sp>
      <p:sp>
        <p:nvSpPr>
          <p:cNvPr id="14" name="Rubrik 5">
            <a:extLst>
              <a:ext uri="{FF2B5EF4-FFF2-40B4-BE49-F238E27FC236}">
                <a16:creationId xmlns:a16="http://schemas.microsoft.com/office/drawing/2014/main" id="{8E71C92B-A386-F64A-8FC0-B787EBBD7F98}"/>
              </a:ext>
            </a:extLst>
          </p:cNvPr>
          <p:cNvSpPr>
            <a:spLocks noGrp="1"/>
          </p:cNvSpPr>
          <p:nvPr>
            <p:ph type="title"/>
          </p:nvPr>
        </p:nvSpPr>
        <p:spPr>
          <a:xfrm>
            <a:off x="681718" y="660424"/>
            <a:ext cx="7920000" cy="432000"/>
          </a:xfrm>
          <a:prstGeom prst="rect">
            <a:avLst/>
          </a:prstGeom>
        </p:spPr>
        <p:txBody>
          <a:bodyPr anchor="t"/>
          <a:lstStyle>
            <a:lvl1pPr>
              <a:defRPr sz="2400"/>
            </a:lvl1pPr>
          </a:lstStyle>
          <a:p>
            <a:r>
              <a:rPr lang="en-US"/>
              <a:t>Click to edit Master title style</a:t>
            </a:r>
            <a:endParaRPr lang="nb-NO" dirty="0"/>
          </a:p>
        </p:txBody>
      </p:sp>
      <p:sp>
        <p:nvSpPr>
          <p:cNvPr id="15" name="Chart Placeholder 12">
            <a:extLst>
              <a:ext uri="{FF2B5EF4-FFF2-40B4-BE49-F238E27FC236}">
                <a16:creationId xmlns:a16="http://schemas.microsoft.com/office/drawing/2014/main" id="{BEAB32A2-635B-5644-8085-B5479C6CC462}"/>
              </a:ext>
            </a:extLst>
          </p:cNvPr>
          <p:cNvSpPr>
            <a:spLocks noGrp="1"/>
          </p:cNvSpPr>
          <p:nvPr>
            <p:ph type="chart" sz="quarter" idx="15" hasCustomPrompt="1"/>
          </p:nvPr>
        </p:nvSpPr>
        <p:spPr>
          <a:xfrm>
            <a:off x="688975" y="1380236"/>
            <a:ext cx="5399088" cy="2383200"/>
          </a:xfrm>
          <a:prstGeom prst="rect">
            <a:avLst/>
          </a:prstGeom>
        </p:spPr>
        <p:txBody>
          <a:bodyPr lIns="0" tIns="36000"/>
          <a:lstStyle>
            <a:lvl1pPr>
              <a:buFontTx/>
              <a:buNone/>
              <a:defRPr sz="1500" b="0" i="0">
                <a:latin typeface="+mj-lt"/>
              </a:defRPr>
            </a:lvl1pPr>
          </a:lstStyle>
          <a:p>
            <a:r>
              <a:rPr lang="nb-NO" dirty="0"/>
              <a:t>Chart 1</a:t>
            </a:r>
          </a:p>
        </p:txBody>
      </p:sp>
      <p:sp>
        <p:nvSpPr>
          <p:cNvPr id="16" name="Chart Placeholder 12">
            <a:extLst>
              <a:ext uri="{FF2B5EF4-FFF2-40B4-BE49-F238E27FC236}">
                <a16:creationId xmlns:a16="http://schemas.microsoft.com/office/drawing/2014/main" id="{17D9F0B3-C06A-2E42-A711-037E4B0F2C9C}"/>
              </a:ext>
            </a:extLst>
          </p:cNvPr>
          <p:cNvSpPr>
            <a:spLocks noGrp="1"/>
          </p:cNvSpPr>
          <p:nvPr>
            <p:ph type="chart" sz="quarter" idx="16" hasCustomPrompt="1"/>
          </p:nvPr>
        </p:nvSpPr>
        <p:spPr>
          <a:xfrm>
            <a:off x="6097883" y="1380236"/>
            <a:ext cx="5399088" cy="2383200"/>
          </a:xfrm>
          <a:prstGeom prst="rect">
            <a:avLst/>
          </a:prstGeom>
        </p:spPr>
        <p:txBody>
          <a:bodyPr lIns="0" tIns="36000"/>
          <a:lstStyle>
            <a:lvl1pPr>
              <a:buFontTx/>
              <a:buNone/>
              <a:defRPr sz="1500" b="0" i="0">
                <a:latin typeface="+mj-lt"/>
              </a:defRPr>
            </a:lvl1pPr>
          </a:lstStyle>
          <a:p>
            <a:r>
              <a:rPr lang="nb-NO" dirty="0"/>
              <a:t>Chart 2</a:t>
            </a:r>
          </a:p>
        </p:txBody>
      </p:sp>
      <p:sp>
        <p:nvSpPr>
          <p:cNvPr id="17" name="Chart Placeholder 12">
            <a:extLst>
              <a:ext uri="{FF2B5EF4-FFF2-40B4-BE49-F238E27FC236}">
                <a16:creationId xmlns:a16="http://schemas.microsoft.com/office/drawing/2014/main" id="{AB73352C-5A24-3C4A-B44E-6EC272017198}"/>
              </a:ext>
            </a:extLst>
          </p:cNvPr>
          <p:cNvSpPr>
            <a:spLocks noGrp="1"/>
          </p:cNvSpPr>
          <p:nvPr>
            <p:ph type="chart" sz="quarter" idx="17" hasCustomPrompt="1"/>
          </p:nvPr>
        </p:nvSpPr>
        <p:spPr>
          <a:xfrm>
            <a:off x="688975" y="3786007"/>
            <a:ext cx="5399088" cy="2383200"/>
          </a:xfrm>
          <a:prstGeom prst="rect">
            <a:avLst/>
          </a:prstGeom>
        </p:spPr>
        <p:txBody>
          <a:bodyPr lIns="0" tIns="36000"/>
          <a:lstStyle>
            <a:lvl1pPr>
              <a:buFontTx/>
              <a:buNone/>
              <a:defRPr sz="1500" b="0" i="0">
                <a:latin typeface="+mj-lt"/>
              </a:defRPr>
            </a:lvl1pPr>
          </a:lstStyle>
          <a:p>
            <a:r>
              <a:rPr lang="nb-NO" dirty="0"/>
              <a:t>Chart 3</a:t>
            </a:r>
          </a:p>
        </p:txBody>
      </p:sp>
      <p:sp>
        <p:nvSpPr>
          <p:cNvPr id="18" name="Chart Placeholder 12">
            <a:extLst>
              <a:ext uri="{FF2B5EF4-FFF2-40B4-BE49-F238E27FC236}">
                <a16:creationId xmlns:a16="http://schemas.microsoft.com/office/drawing/2014/main" id="{295009AF-56A8-B446-B427-56D02048D4BE}"/>
              </a:ext>
            </a:extLst>
          </p:cNvPr>
          <p:cNvSpPr>
            <a:spLocks noGrp="1"/>
          </p:cNvSpPr>
          <p:nvPr>
            <p:ph type="chart" sz="quarter" idx="18" hasCustomPrompt="1"/>
          </p:nvPr>
        </p:nvSpPr>
        <p:spPr>
          <a:xfrm>
            <a:off x="6097883" y="3786007"/>
            <a:ext cx="5399088" cy="2383200"/>
          </a:xfrm>
          <a:prstGeom prst="rect">
            <a:avLst/>
          </a:prstGeom>
        </p:spPr>
        <p:txBody>
          <a:bodyPr lIns="0" tIns="36000"/>
          <a:lstStyle>
            <a:lvl1pPr>
              <a:buFontTx/>
              <a:buNone/>
              <a:defRPr sz="1500" b="0" i="0">
                <a:latin typeface="+mj-lt"/>
              </a:defRPr>
            </a:lvl1pPr>
          </a:lstStyle>
          <a:p>
            <a:r>
              <a:rPr lang="nb-NO" dirty="0"/>
              <a:t>Chart 4</a:t>
            </a:r>
          </a:p>
        </p:txBody>
      </p:sp>
    </p:spTree>
    <p:extLst>
      <p:ext uri="{BB962C8B-B14F-4D97-AF65-F5344CB8AC3E}">
        <p14:creationId xmlns:p14="http://schemas.microsoft.com/office/powerpoint/2010/main" val="1913079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IR 1/2 + 1/4">
    <p:bg>
      <p:bgPr>
        <a:solidFill>
          <a:srgbClr val="F5F3F0"/>
        </a:solidFill>
        <a:effectLst/>
      </p:bgPr>
    </p:bg>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DAE5684F-DA05-411F-ABBA-1B3141AB3087}" type="datetime1">
              <a:rPr lang="nb-NO" smtClean="0"/>
              <a:t>30.04.2024</a:t>
            </a:fld>
            <a:endParaRPr lang="nb-NO" dirty="0"/>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p>
            <a:r>
              <a:rPr lang="nb-NO" dirty="0"/>
              <a:t>Formuesforvaltning</a:t>
            </a:r>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nb-NO" smtClean="0"/>
              <a:t>‹#›</a:t>
            </a:fld>
            <a:endParaRPr lang="nb-NO" dirty="0"/>
          </a:p>
        </p:txBody>
      </p:sp>
      <p:sp>
        <p:nvSpPr>
          <p:cNvPr id="10" name="Chart Placeholder 12">
            <a:extLst>
              <a:ext uri="{FF2B5EF4-FFF2-40B4-BE49-F238E27FC236}">
                <a16:creationId xmlns:a16="http://schemas.microsoft.com/office/drawing/2014/main" id="{01B699E0-A2E9-B047-8B87-163EC6050791}"/>
              </a:ext>
            </a:extLst>
          </p:cNvPr>
          <p:cNvSpPr>
            <a:spLocks noGrp="1"/>
          </p:cNvSpPr>
          <p:nvPr>
            <p:ph type="chart" sz="quarter" idx="15" hasCustomPrompt="1"/>
          </p:nvPr>
        </p:nvSpPr>
        <p:spPr>
          <a:xfrm>
            <a:off x="695029" y="1376364"/>
            <a:ext cx="5393034" cy="4792844"/>
          </a:xfrm>
          <a:prstGeom prst="rect">
            <a:avLst/>
          </a:prstGeom>
        </p:spPr>
        <p:txBody>
          <a:bodyPr lIns="0" tIns="36000"/>
          <a:lstStyle>
            <a:lvl1pPr>
              <a:buFontTx/>
              <a:buNone/>
              <a:defRPr sz="1500">
                <a:latin typeface="+mj-lt"/>
              </a:defRPr>
            </a:lvl1pPr>
          </a:lstStyle>
          <a:p>
            <a:r>
              <a:rPr lang="nb-NO" dirty="0"/>
              <a:t>Chart 1</a:t>
            </a:r>
          </a:p>
        </p:txBody>
      </p:sp>
      <p:sp>
        <p:nvSpPr>
          <p:cNvPr id="11" name="Chart Placeholder 12">
            <a:extLst>
              <a:ext uri="{FF2B5EF4-FFF2-40B4-BE49-F238E27FC236}">
                <a16:creationId xmlns:a16="http://schemas.microsoft.com/office/drawing/2014/main" id="{FA32CC36-67E6-A44D-A0D5-6F6559E5FDB7}"/>
              </a:ext>
            </a:extLst>
          </p:cNvPr>
          <p:cNvSpPr>
            <a:spLocks noGrp="1"/>
          </p:cNvSpPr>
          <p:nvPr>
            <p:ph type="chart" sz="quarter" idx="16" hasCustomPrompt="1"/>
          </p:nvPr>
        </p:nvSpPr>
        <p:spPr>
          <a:xfrm>
            <a:off x="6097883" y="1380236"/>
            <a:ext cx="5399088" cy="2383200"/>
          </a:xfrm>
          <a:prstGeom prst="rect">
            <a:avLst/>
          </a:prstGeom>
        </p:spPr>
        <p:txBody>
          <a:bodyPr lIns="0" tIns="36000"/>
          <a:lstStyle>
            <a:lvl1pPr>
              <a:buFontTx/>
              <a:buNone/>
              <a:defRPr sz="1500" b="0" i="0">
                <a:latin typeface="+mj-lt"/>
              </a:defRPr>
            </a:lvl1pPr>
          </a:lstStyle>
          <a:p>
            <a:r>
              <a:rPr lang="nb-NO" dirty="0"/>
              <a:t>Chart 2</a:t>
            </a:r>
          </a:p>
        </p:txBody>
      </p:sp>
      <p:sp>
        <p:nvSpPr>
          <p:cNvPr id="12" name="Chart Placeholder 12">
            <a:extLst>
              <a:ext uri="{FF2B5EF4-FFF2-40B4-BE49-F238E27FC236}">
                <a16:creationId xmlns:a16="http://schemas.microsoft.com/office/drawing/2014/main" id="{78246BAD-3A9F-CF4B-9D5D-2A99A539320E}"/>
              </a:ext>
            </a:extLst>
          </p:cNvPr>
          <p:cNvSpPr>
            <a:spLocks noGrp="1"/>
          </p:cNvSpPr>
          <p:nvPr>
            <p:ph type="chart" sz="quarter" idx="18" hasCustomPrompt="1"/>
          </p:nvPr>
        </p:nvSpPr>
        <p:spPr>
          <a:xfrm>
            <a:off x="6097883" y="3786007"/>
            <a:ext cx="5399088" cy="2383200"/>
          </a:xfrm>
          <a:prstGeom prst="rect">
            <a:avLst/>
          </a:prstGeom>
        </p:spPr>
        <p:txBody>
          <a:bodyPr lIns="0" tIns="36000"/>
          <a:lstStyle>
            <a:lvl1pPr>
              <a:buFontTx/>
              <a:buNone/>
              <a:defRPr sz="1500" b="0" i="0">
                <a:latin typeface="+mj-lt"/>
              </a:defRPr>
            </a:lvl1pPr>
          </a:lstStyle>
          <a:p>
            <a:r>
              <a:rPr lang="nb-NO" dirty="0"/>
              <a:t>Chart 3</a:t>
            </a:r>
          </a:p>
        </p:txBody>
      </p:sp>
      <p:sp>
        <p:nvSpPr>
          <p:cNvPr id="14" name="Rubrik 5">
            <a:extLst>
              <a:ext uri="{FF2B5EF4-FFF2-40B4-BE49-F238E27FC236}">
                <a16:creationId xmlns:a16="http://schemas.microsoft.com/office/drawing/2014/main" id="{52A5A894-E5AD-AE44-A59D-0C306F2464DD}"/>
              </a:ext>
            </a:extLst>
          </p:cNvPr>
          <p:cNvSpPr>
            <a:spLocks noGrp="1"/>
          </p:cNvSpPr>
          <p:nvPr>
            <p:ph type="title"/>
          </p:nvPr>
        </p:nvSpPr>
        <p:spPr>
          <a:xfrm>
            <a:off x="681718" y="660424"/>
            <a:ext cx="7920000" cy="432000"/>
          </a:xfrm>
          <a:prstGeom prst="rect">
            <a:avLst/>
          </a:prstGeom>
        </p:spPr>
        <p:txBody>
          <a:bodyPr anchor="t"/>
          <a:lstStyle>
            <a:lvl1pPr>
              <a:defRPr sz="2400"/>
            </a:lvl1pPr>
          </a:lstStyle>
          <a:p>
            <a:r>
              <a:rPr lang="en-US"/>
              <a:t>Click to edit Master title style</a:t>
            </a:r>
            <a:endParaRPr lang="nb-NO" dirty="0"/>
          </a:p>
        </p:txBody>
      </p:sp>
    </p:spTree>
    <p:extLst>
      <p:ext uri="{BB962C8B-B14F-4D97-AF65-F5344CB8AC3E}">
        <p14:creationId xmlns:p14="http://schemas.microsoft.com/office/powerpoint/2010/main" val="20184250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tel, ingress og innehold">
    <p:bg>
      <p:bgPr>
        <a:solidFill>
          <a:srgbClr val="F5F3F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4B2900E-9E02-4BE3-8B06-538FB8D3E8BC}"/>
              </a:ext>
            </a:extLst>
          </p:cNvPr>
          <p:cNvSpPr>
            <a:spLocks noGrp="1"/>
          </p:cNvSpPr>
          <p:nvPr>
            <p:ph type="title"/>
          </p:nvPr>
        </p:nvSpPr>
        <p:spPr>
          <a:xfrm>
            <a:off x="670153" y="676234"/>
            <a:ext cx="4140000" cy="2206290"/>
          </a:xfrm>
          <a:prstGeom prst="rect">
            <a:avLst/>
          </a:prstGeom>
        </p:spPr>
        <p:txBody>
          <a:bodyPr anchor="b" anchorCtr="0"/>
          <a:lstStyle>
            <a:lvl1pPr>
              <a:defRPr sz="3600"/>
            </a:lvl1pPr>
          </a:lstStyle>
          <a:p>
            <a:r>
              <a:rPr lang="en-US"/>
              <a:t>Click to edit Master title style</a:t>
            </a:r>
            <a:endParaRPr lang="nb-NO" dirty="0"/>
          </a:p>
        </p:txBody>
      </p:sp>
      <p:sp>
        <p:nvSpPr>
          <p:cNvPr id="3" name="Platshållare för datum 2">
            <a:extLst>
              <a:ext uri="{FF2B5EF4-FFF2-40B4-BE49-F238E27FC236}">
                <a16:creationId xmlns:a16="http://schemas.microsoft.com/office/drawing/2014/main" id="{C8DEC992-F364-4124-9201-EC072EBD1D35}"/>
              </a:ext>
            </a:extLst>
          </p:cNvPr>
          <p:cNvSpPr>
            <a:spLocks noGrp="1"/>
          </p:cNvSpPr>
          <p:nvPr>
            <p:ph type="dt" sz="half" idx="10"/>
          </p:nvPr>
        </p:nvSpPr>
        <p:spPr/>
        <p:txBody>
          <a:bodyPr/>
          <a:lstStyle/>
          <a:p>
            <a:fld id="{EA295039-FC5B-4E8D-8460-8E041EBB681B}" type="datetime1">
              <a:rPr lang="nb-NO" smtClean="0"/>
              <a:t>30.04.2024</a:t>
            </a:fld>
            <a:endParaRPr lang="nb-NO" dirty="0"/>
          </a:p>
        </p:txBody>
      </p:sp>
      <p:sp>
        <p:nvSpPr>
          <p:cNvPr id="4" name="Platshållare för sidfot 3">
            <a:extLst>
              <a:ext uri="{FF2B5EF4-FFF2-40B4-BE49-F238E27FC236}">
                <a16:creationId xmlns:a16="http://schemas.microsoft.com/office/drawing/2014/main" id="{B31EBE29-E6D3-44D5-B885-AE699D9EFF60}"/>
              </a:ext>
            </a:extLst>
          </p:cNvPr>
          <p:cNvSpPr>
            <a:spLocks noGrp="1"/>
          </p:cNvSpPr>
          <p:nvPr>
            <p:ph type="ftr" sz="quarter" idx="11"/>
          </p:nvPr>
        </p:nvSpPr>
        <p:spPr/>
        <p:txBody>
          <a:bodyPr/>
          <a:lstStyle/>
          <a:p>
            <a:r>
              <a:rPr lang="nb-NO" dirty="0"/>
              <a:t>Formuesforvaltning</a:t>
            </a:r>
          </a:p>
        </p:txBody>
      </p:sp>
      <p:sp>
        <p:nvSpPr>
          <p:cNvPr id="5" name="Platshållare för bildnummer 4">
            <a:extLst>
              <a:ext uri="{FF2B5EF4-FFF2-40B4-BE49-F238E27FC236}">
                <a16:creationId xmlns:a16="http://schemas.microsoft.com/office/drawing/2014/main" id="{E4A20ECF-1AFC-43FB-A054-B4A4CC342B8F}"/>
              </a:ext>
            </a:extLst>
          </p:cNvPr>
          <p:cNvSpPr>
            <a:spLocks noGrp="1"/>
          </p:cNvSpPr>
          <p:nvPr>
            <p:ph type="sldNum" sz="quarter" idx="12"/>
          </p:nvPr>
        </p:nvSpPr>
        <p:spPr/>
        <p:txBody>
          <a:bodyPr/>
          <a:lstStyle/>
          <a:p>
            <a:fld id="{AE086683-F536-42AB-ABBC-F4803DFE8DBC}" type="slidenum">
              <a:rPr lang="nb-NO" smtClean="0"/>
              <a:pPr/>
              <a:t>‹#›</a:t>
            </a:fld>
            <a:endParaRPr lang="nb-NO" dirty="0"/>
          </a:p>
        </p:txBody>
      </p:sp>
      <p:sp>
        <p:nvSpPr>
          <p:cNvPr id="7" name="Platshållare för text 8">
            <a:extLst>
              <a:ext uri="{FF2B5EF4-FFF2-40B4-BE49-F238E27FC236}">
                <a16:creationId xmlns:a16="http://schemas.microsoft.com/office/drawing/2014/main" id="{57EE05A7-F58E-DF44-9CF1-42A7EEB2CBF6}"/>
              </a:ext>
            </a:extLst>
          </p:cNvPr>
          <p:cNvSpPr>
            <a:spLocks noGrp="1"/>
          </p:cNvSpPr>
          <p:nvPr>
            <p:ph type="body" sz="quarter" idx="14"/>
          </p:nvPr>
        </p:nvSpPr>
        <p:spPr>
          <a:xfrm>
            <a:off x="682271" y="3098800"/>
            <a:ext cx="4140000" cy="3088620"/>
          </a:xfrm>
          <a:prstGeom prst="rect">
            <a:avLst/>
          </a:prstGeom>
        </p:spPr>
        <p:txBody>
          <a:bodyPr/>
          <a:lstStyle>
            <a:lvl1pPr marL="0" indent="0">
              <a:lnSpc>
                <a:spcPct val="100000"/>
              </a:lnSpc>
              <a:spcBef>
                <a:spcPts val="0"/>
              </a:spcBef>
              <a:spcAft>
                <a:spcPts val="300"/>
              </a:spcAft>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Tree>
    <p:extLst>
      <p:ext uri="{BB962C8B-B14F-4D97-AF65-F5344CB8AC3E}">
        <p14:creationId xmlns:p14="http://schemas.microsoft.com/office/powerpoint/2010/main" val="1859463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tel + grafikk">
    <p:bg>
      <p:bgPr>
        <a:solidFill>
          <a:srgbClr val="F5F3F0"/>
        </a:solidFill>
        <a:effectLst/>
      </p:bgPr>
    </p:bg>
    <p:spTree>
      <p:nvGrpSpPr>
        <p:cNvPr id="1" name=""/>
        <p:cNvGrpSpPr/>
        <p:nvPr/>
      </p:nvGrpSpPr>
      <p:grpSpPr>
        <a:xfrm>
          <a:off x="0" y="0"/>
          <a:ext cx="0" cy="0"/>
          <a:chOff x="0" y="0"/>
          <a:chExt cx="0" cy="0"/>
        </a:xfrm>
      </p:grpSpPr>
      <p:sp>
        <p:nvSpPr>
          <p:cNvPr id="3" name="Platshållare för datum 2">
            <a:extLst>
              <a:ext uri="{FF2B5EF4-FFF2-40B4-BE49-F238E27FC236}">
                <a16:creationId xmlns:a16="http://schemas.microsoft.com/office/drawing/2014/main" id="{4B906970-3E04-4D0D-B628-981C4A918A6F}"/>
              </a:ext>
            </a:extLst>
          </p:cNvPr>
          <p:cNvSpPr>
            <a:spLocks noGrp="1"/>
          </p:cNvSpPr>
          <p:nvPr>
            <p:ph type="dt" sz="half" idx="10"/>
          </p:nvPr>
        </p:nvSpPr>
        <p:spPr/>
        <p:txBody>
          <a:bodyPr/>
          <a:lstStyle/>
          <a:p>
            <a:fld id="{4483A63D-996F-498C-85E4-E2FD6C4980D2}" type="datetime1">
              <a:rPr lang="nb-NO" smtClean="0"/>
              <a:t>30.04.2024</a:t>
            </a:fld>
            <a:endParaRPr lang="nb-NO" dirty="0"/>
          </a:p>
        </p:txBody>
      </p:sp>
      <p:sp>
        <p:nvSpPr>
          <p:cNvPr id="4" name="Platshållare för sidfot 3">
            <a:extLst>
              <a:ext uri="{FF2B5EF4-FFF2-40B4-BE49-F238E27FC236}">
                <a16:creationId xmlns:a16="http://schemas.microsoft.com/office/drawing/2014/main" id="{86059243-015F-4404-ADE1-14E49E0315F6}"/>
              </a:ext>
            </a:extLst>
          </p:cNvPr>
          <p:cNvSpPr>
            <a:spLocks noGrp="1"/>
          </p:cNvSpPr>
          <p:nvPr>
            <p:ph type="ftr" sz="quarter" idx="11"/>
          </p:nvPr>
        </p:nvSpPr>
        <p:spPr/>
        <p:txBody>
          <a:bodyPr/>
          <a:lstStyle>
            <a:lvl1pPr>
              <a:defRPr sz="1000"/>
            </a:lvl1pPr>
          </a:lstStyle>
          <a:p>
            <a:r>
              <a:rPr lang="nb-NO" dirty="0"/>
              <a:t>Formuesforvaltning</a:t>
            </a:r>
            <a:endParaRPr lang="nb-NO" sz="1000" dirty="0"/>
          </a:p>
        </p:txBody>
      </p:sp>
      <p:sp>
        <p:nvSpPr>
          <p:cNvPr id="5" name="Platshållare för bildnummer 4">
            <a:extLst>
              <a:ext uri="{FF2B5EF4-FFF2-40B4-BE49-F238E27FC236}">
                <a16:creationId xmlns:a16="http://schemas.microsoft.com/office/drawing/2014/main" id="{3F1E028D-3B14-4181-8E8B-87D9D42D9C5D}"/>
              </a:ext>
            </a:extLst>
          </p:cNvPr>
          <p:cNvSpPr>
            <a:spLocks noGrp="1"/>
          </p:cNvSpPr>
          <p:nvPr>
            <p:ph type="sldNum" sz="quarter" idx="12"/>
          </p:nvPr>
        </p:nvSpPr>
        <p:spPr/>
        <p:txBody>
          <a:bodyPr/>
          <a:lstStyle/>
          <a:p>
            <a:fld id="{AE086683-F536-42AB-ABBC-F4803DFE8DBC}" type="slidenum">
              <a:rPr lang="nb-NO" smtClean="0"/>
              <a:t>‹#›</a:t>
            </a:fld>
            <a:endParaRPr lang="nb-NO" dirty="0"/>
          </a:p>
        </p:txBody>
      </p:sp>
      <p:sp>
        <p:nvSpPr>
          <p:cNvPr id="6" name="Rubrik 5">
            <a:extLst>
              <a:ext uri="{FF2B5EF4-FFF2-40B4-BE49-F238E27FC236}">
                <a16:creationId xmlns:a16="http://schemas.microsoft.com/office/drawing/2014/main" id="{B2BAE586-B1B8-44BA-AC1B-CE92EF4AD095}"/>
              </a:ext>
            </a:extLst>
          </p:cNvPr>
          <p:cNvSpPr>
            <a:spLocks noGrp="1"/>
          </p:cNvSpPr>
          <p:nvPr>
            <p:ph type="title"/>
          </p:nvPr>
        </p:nvSpPr>
        <p:spPr>
          <a:xfrm>
            <a:off x="681718" y="671286"/>
            <a:ext cx="7920000" cy="432000"/>
          </a:xfrm>
          <a:prstGeom prst="rect">
            <a:avLst/>
          </a:prstGeom>
        </p:spPr>
        <p:txBody>
          <a:bodyPr anchor="t"/>
          <a:lstStyle>
            <a:lvl1pPr>
              <a:defRPr sz="3600">
                <a:solidFill>
                  <a:schemeClr val="tx1"/>
                </a:solidFill>
              </a:defRPr>
            </a:lvl1pPr>
          </a:lstStyle>
          <a:p>
            <a:r>
              <a:rPr lang="en-US"/>
              <a:t>Click to edit Master title style</a:t>
            </a:r>
            <a:endParaRPr lang="nb-NO" dirty="0"/>
          </a:p>
        </p:txBody>
      </p:sp>
    </p:spTree>
    <p:extLst>
      <p:ext uri="{BB962C8B-B14F-4D97-AF65-F5344CB8AC3E}">
        <p14:creationId xmlns:p14="http://schemas.microsoft.com/office/powerpoint/2010/main" val="219321272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tel + mye brødtekst">
    <p:bg>
      <p:bgPr>
        <a:solidFill>
          <a:schemeClr val="bg2"/>
        </a:solidFill>
        <a:effectLst/>
      </p:bgPr>
    </p:bg>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A4031D33-BFA3-4DAE-9094-D08561386508}"/>
              </a:ext>
            </a:extLst>
          </p:cNvPr>
          <p:cNvSpPr>
            <a:spLocks noGrp="1"/>
          </p:cNvSpPr>
          <p:nvPr>
            <p:ph type="dt" sz="half" idx="10"/>
          </p:nvPr>
        </p:nvSpPr>
        <p:spPr/>
        <p:txBody>
          <a:bodyPr/>
          <a:lstStyle/>
          <a:p>
            <a:fld id="{294ECE80-7477-4D94-81F5-10FE4A9088B8}" type="datetime1">
              <a:rPr lang="nb-NO" smtClean="0"/>
              <a:t>30.04.2024</a:t>
            </a:fld>
            <a:endParaRPr lang="nb-NO" dirty="0"/>
          </a:p>
        </p:txBody>
      </p:sp>
      <p:sp>
        <p:nvSpPr>
          <p:cNvPr id="4" name="Footer Placeholder 3">
            <a:extLst>
              <a:ext uri="{FF2B5EF4-FFF2-40B4-BE49-F238E27FC236}">
                <a16:creationId xmlns:a16="http://schemas.microsoft.com/office/drawing/2014/main" id="{F1259789-2385-4505-9430-B5408F233CA1}"/>
              </a:ext>
            </a:extLst>
          </p:cNvPr>
          <p:cNvSpPr>
            <a:spLocks noGrp="1"/>
          </p:cNvSpPr>
          <p:nvPr>
            <p:ph type="ftr" sz="quarter" idx="11"/>
          </p:nvPr>
        </p:nvSpPr>
        <p:spPr/>
        <p:txBody>
          <a:bodyPr/>
          <a:lstStyle/>
          <a:p>
            <a:r>
              <a:rPr lang="nb-NO" dirty="0"/>
              <a:t>Formuesforvaltning</a:t>
            </a:r>
            <a:endParaRPr lang="nb-NO" sz="1000" b="0" i="0" kern="1200" cap="all" baseline="0" dirty="0">
              <a:solidFill>
                <a:srgbClr val="A3A7C0"/>
              </a:solidFill>
              <a:latin typeface="IBM Plex Sans" panose="020B0503050203000203" pitchFamily="34" charset="0"/>
              <a:ea typeface="+mn-ea"/>
              <a:cs typeface="+mn-cs"/>
            </a:endParaRPr>
          </a:p>
        </p:txBody>
      </p:sp>
      <p:sp>
        <p:nvSpPr>
          <p:cNvPr id="5" name="Slide Number Placeholder 4">
            <a:extLst>
              <a:ext uri="{FF2B5EF4-FFF2-40B4-BE49-F238E27FC236}">
                <a16:creationId xmlns:a16="http://schemas.microsoft.com/office/drawing/2014/main" id="{EFCA2229-9F51-4199-A5EE-BBAFCB518020}"/>
              </a:ext>
            </a:extLst>
          </p:cNvPr>
          <p:cNvSpPr>
            <a:spLocks noGrp="1"/>
          </p:cNvSpPr>
          <p:nvPr>
            <p:ph type="sldNum" sz="quarter" idx="12"/>
          </p:nvPr>
        </p:nvSpPr>
        <p:spPr/>
        <p:txBody>
          <a:bodyPr/>
          <a:lstStyle/>
          <a:p>
            <a:fld id="{AE086683-F536-42AB-ABBC-F4803DFE8DBC}" type="slidenum">
              <a:rPr lang="nb-NO" smtClean="0"/>
              <a:pPr/>
              <a:t>‹#›</a:t>
            </a:fld>
            <a:endParaRPr lang="nb-NO" dirty="0">
              <a:solidFill>
                <a:schemeClr val="tx1"/>
              </a:solidFill>
            </a:endParaRPr>
          </a:p>
        </p:txBody>
      </p:sp>
      <p:sp>
        <p:nvSpPr>
          <p:cNvPr id="6" name="Tittel 5">
            <a:extLst>
              <a:ext uri="{FF2B5EF4-FFF2-40B4-BE49-F238E27FC236}">
                <a16:creationId xmlns:a16="http://schemas.microsoft.com/office/drawing/2014/main" id="{7FA9E134-5D6A-4B25-8A73-77D7BF92F247}"/>
              </a:ext>
            </a:extLst>
          </p:cNvPr>
          <p:cNvSpPr>
            <a:spLocks noGrp="1"/>
          </p:cNvSpPr>
          <p:nvPr>
            <p:ph type="title"/>
          </p:nvPr>
        </p:nvSpPr>
        <p:spPr>
          <a:xfrm>
            <a:off x="681718" y="671286"/>
            <a:ext cx="7920000" cy="432000"/>
          </a:xfrm>
        </p:spPr>
        <p:txBody>
          <a:bodyPr anchor="t" anchorCtr="0"/>
          <a:lstStyle>
            <a:lvl1pPr>
              <a:defRPr sz="3600"/>
            </a:lvl1pPr>
          </a:lstStyle>
          <a:p>
            <a:r>
              <a:rPr lang="en-US"/>
              <a:t>Click to edit Master title style</a:t>
            </a:r>
            <a:endParaRPr lang="nb-NO" dirty="0"/>
          </a:p>
        </p:txBody>
      </p:sp>
      <p:sp>
        <p:nvSpPr>
          <p:cNvPr id="10" name="Plassholder for tekst 9">
            <a:extLst>
              <a:ext uri="{FF2B5EF4-FFF2-40B4-BE49-F238E27FC236}">
                <a16:creationId xmlns:a16="http://schemas.microsoft.com/office/drawing/2014/main" id="{CCBF9A5E-CAD9-490A-ACCB-A05C6E9A6B08}"/>
              </a:ext>
            </a:extLst>
          </p:cNvPr>
          <p:cNvSpPr>
            <a:spLocks noGrp="1"/>
          </p:cNvSpPr>
          <p:nvPr>
            <p:ph type="body" sz="quarter" idx="14"/>
          </p:nvPr>
        </p:nvSpPr>
        <p:spPr>
          <a:xfrm>
            <a:off x="681715" y="1417143"/>
            <a:ext cx="7919998" cy="4769569"/>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dirty="0"/>
          </a:p>
        </p:txBody>
      </p:sp>
    </p:spTree>
    <p:extLst>
      <p:ext uri="{BB962C8B-B14F-4D97-AF65-F5344CB8AC3E}">
        <p14:creationId xmlns:p14="http://schemas.microsoft.com/office/powerpoint/2010/main" val="401194844"/>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Tom beige">
    <p:bg>
      <p:bgPr>
        <a:solidFill>
          <a:srgbClr val="F5F3F0"/>
        </a:solidFill>
        <a:effectLst/>
      </p:bgPr>
    </p:bg>
    <p:spTree>
      <p:nvGrpSpPr>
        <p:cNvPr id="1" name=""/>
        <p:cNvGrpSpPr/>
        <p:nvPr/>
      </p:nvGrpSpPr>
      <p:grpSpPr>
        <a:xfrm>
          <a:off x="0" y="0"/>
          <a:ext cx="0" cy="0"/>
          <a:chOff x="0" y="0"/>
          <a:chExt cx="0" cy="0"/>
        </a:xfrm>
      </p:grpSpPr>
      <p:sp>
        <p:nvSpPr>
          <p:cNvPr id="2" name="Platshållare för datum 1">
            <a:extLst>
              <a:ext uri="{FF2B5EF4-FFF2-40B4-BE49-F238E27FC236}">
                <a16:creationId xmlns:a16="http://schemas.microsoft.com/office/drawing/2014/main" id="{EF0C26C3-B13E-495A-A6E4-2EC4E724A264}"/>
              </a:ext>
            </a:extLst>
          </p:cNvPr>
          <p:cNvSpPr>
            <a:spLocks noGrp="1"/>
          </p:cNvSpPr>
          <p:nvPr>
            <p:ph type="dt" sz="half" idx="10"/>
          </p:nvPr>
        </p:nvSpPr>
        <p:spPr/>
        <p:txBody>
          <a:bodyPr/>
          <a:lstStyle/>
          <a:p>
            <a:fld id="{027D339D-F9FD-4BD6-A3EE-9FD8B4776E3C}" type="datetime1">
              <a:rPr lang="nb-NO" smtClean="0"/>
              <a:t>30.04.2024</a:t>
            </a:fld>
            <a:endParaRPr lang="nb-NO" dirty="0"/>
          </a:p>
        </p:txBody>
      </p:sp>
      <p:sp>
        <p:nvSpPr>
          <p:cNvPr id="3" name="Platshållare för sidfot 2">
            <a:extLst>
              <a:ext uri="{FF2B5EF4-FFF2-40B4-BE49-F238E27FC236}">
                <a16:creationId xmlns:a16="http://schemas.microsoft.com/office/drawing/2014/main" id="{BF95847E-A091-4B48-90CC-8498D25ED01A}"/>
              </a:ext>
            </a:extLst>
          </p:cNvPr>
          <p:cNvSpPr>
            <a:spLocks noGrp="1"/>
          </p:cNvSpPr>
          <p:nvPr>
            <p:ph type="ftr" sz="quarter" idx="11"/>
          </p:nvPr>
        </p:nvSpPr>
        <p:spPr/>
        <p:txBody>
          <a:bodyPr/>
          <a:lstStyle/>
          <a:p>
            <a:r>
              <a:rPr lang="nb-NO" dirty="0"/>
              <a:t>Formuesforvaltning</a:t>
            </a:r>
          </a:p>
        </p:txBody>
      </p:sp>
      <p:sp>
        <p:nvSpPr>
          <p:cNvPr id="4" name="Platshållare för bildnummer 3">
            <a:extLst>
              <a:ext uri="{FF2B5EF4-FFF2-40B4-BE49-F238E27FC236}">
                <a16:creationId xmlns:a16="http://schemas.microsoft.com/office/drawing/2014/main" id="{81B4C505-33E4-4681-8C5B-77BB1E17C2CB}"/>
              </a:ext>
            </a:extLst>
          </p:cNvPr>
          <p:cNvSpPr>
            <a:spLocks noGrp="1"/>
          </p:cNvSpPr>
          <p:nvPr>
            <p:ph type="sldNum" sz="quarter" idx="12"/>
          </p:nvPr>
        </p:nvSpPr>
        <p:spPr/>
        <p:txBody>
          <a:bodyPr/>
          <a:lstStyle/>
          <a:p>
            <a:fld id="{AE086683-F536-42AB-ABBC-F4803DFE8DBC}" type="slidenum">
              <a:rPr lang="nb-NO" smtClean="0"/>
              <a:t>‹#›</a:t>
            </a:fld>
            <a:endParaRPr lang="nb-NO" dirty="0"/>
          </a:p>
        </p:txBody>
      </p:sp>
    </p:spTree>
    <p:extLst>
      <p:ext uri="{BB962C8B-B14F-4D97-AF65-F5344CB8AC3E}">
        <p14:creationId xmlns:p14="http://schemas.microsoft.com/office/powerpoint/2010/main" val="22658222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tel + brødtekst">
    <p:bg>
      <p:bgPr>
        <a:solidFill>
          <a:srgbClr val="F5F3F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949472D3-3134-41C7-AAF0-1190A0705122}"/>
              </a:ext>
            </a:extLst>
          </p:cNvPr>
          <p:cNvSpPr>
            <a:spLocks noGrp="1"/>
          </p:cNvSpPr>
          <p:nvPr>
            <p:ph type="title"/>
          </p:nvPr>
        </p:nvSpPr>
        <p:spPr>
          <a:xfrm>
            <a:off x="688975" y="685800"/>
            <a:ext cx="7379292" cy="2222747"/>
          </a:xfrm>
          <a:prstGeom prst="rect">
            <a:avLst/>
          </a:prstGeom>
        </p:spPr>
        <p:txBody>
          <a:bodyPr anchor="b" anchorCtr="0"/>
          <a:lstStyle>
            <a:lvl1pPr>
              <a:defRPr sz="5000">
                <a:solidFill>
                  <a:schemeClr val="tx1"/>
                </a:solidFill>
              </a:defRPr>
            </a:lvl1pPr>
          </a:lstStyle>
          <a:p>
            <a:r>
              <a:rPr lang="en-US"/>
              <a:t>Click to edit Master title style</a:t>
            </a:r>
            <a:endParaRPr lang="nb-NO" dirty="0"/>
          </a:p>
        </p:txBody>
      </p:sp>
      <p:sp>
        <p:nvSpPr>
          <p:cNvPr id="3" name="Platshållare för datum 2">
            <a:extLst>
              <a:ext uri="{FF2B5EF4-FFF2-40B4-BE49-F238E27FC236}">
                <a16:creationId xmlns:a16="http://schemas.microsoft.com/office/drawing/2014/main" id="{58F88E78-5EB3-4FE8-A1AA-F464BC66D414}"/>
              </a:ext>
            </a:extLst>
          </p:cNvPr>
          <p:cNvSpPr>
            <a:spLocks noGrp="1"/>
          </p:cNvSpPr>
          <p:nvPr>
            <p:ph type="dt" sz="half" idx="10"/>
          </p:nvPr>
        </p:nvSpPr>
        <p:spPr/>
        <p:txBody>
          <a:bodyPr/>
          <a:lstStyle/>
          <a:p>
            <a:fld id="{FBC5E2C8-716A-4B5B-9BD4-D566D0FDBC9A}" type="datetime1">
              <a:rPr lang="nb-NO" smtClean="0"/>
              <a:t>30.04.2024</a:t>
            </a:fld>
            <a:endParaRPr lang="nb-NO" dirty="0"/>
          </a:p>
        </p:txBody>
      </p:sp>
      <p:sp>
        <p:nvSpPr>
          <p:cNvPr id="4" name="Platshållare för sidfot 3">
            <a:extLst>
              <a:ext uri="{FF2B5EF4-FFF2-40B4-BE49-F238E27FC236}">
                <a16:creationId xmlns:a16="http://schemas.microsoft.com/office/drawing/2014/main" id="{327D2B9F-66B8-4628-A369-7B4AD8726A17}"/>
              </a:ext>
            </a:extLst>
          </p:cNvPr>
          <p:cNvSpPr>
            <a:spLocks noGrp="1"/>
          </p:cNvSpPr>
          <p:nvPr>
            <p:ph type="ftr" sz="quarter" idx="11"/>
          </p:nvPr>
        </p:nvSpPr>
        <p:spPr/>
        <p:txBody>
          <a:bodyPr/>
          <a:lstStyle/>
          <a:p>
            <a:r>
              <a:rPr lang="nb-NO" dirty="0"/>
              <a:t>Formuesforvaltning</a:t>
            </a:r>
          </a:p>
        </p:txBody>
      </p:sp>
      <p:sp>
        <p:nvSpPr>
          <p:cNvPr id="5" name="Platshållare för bildnummer 4">
            <a:extLst>
              <a:ext uri="{FF2B5EF4-FFF2-40B4-BE49-F238E27FC236}">
                <a16:creationId xmlns:a16="http://schemas.microsoft.com/office/drawing/2014/main" id="{A06E47F8-3528-4498-81E5-136BCAF3B9C0}"/>
              </a:ext>
            </a:extLst>
          </p:cNvPr>
          <p:cNvSpPr>
            <a:spLocks noGrp="1"/>
          </p:cNvSpPr>
          <p:nvPr>
            <p:ph type="sldNum" sz="quarter" idx="12"/>
          </p:nvPr>
        </p:nvSpPr>
        <p:spPr/>
        <p:txBody>
          <a:bodyPr/>
          <a:lstStyle/>
          <a:p>
            <a:fld id="{AE086683-F536-42AB-ABBC-F4803DFE8DBC}" type="slidenum">
              <a:rPr lang="nb-NO" smtClean="0"/>
              <a:pPr/>
              <a:t>‹#›</a:t>
            </a:fld>
            <a:endParaRPr lang="nb-NO" dirty="0"/>
          </a:p>
        </p:txBody>
      </p:sp>
      <p:sp>
        <p:nvSpPr>
          <p:cNvPr id="9" name="Platshållare för text 8">
            <a:extLst>
              <a:ext uri="{FF2B5EF4-FFF2-40B4-BE49-F238E27FC236}">
                <a16:creationId xmlns:a16="http://schemas.microsoft.com/office/drawing/2014/main" id="{25012842-A95B-46C3-A3CD-CBC3E96D94B0}"/>
              </a:ext>
            </a:extLst>
          </p:cNvPr>
          <p:cNvSpPr>
            <a:spLocks noGrp="1"/>
          </p:cNvSpPr>
          <p:nvPr>
            <p:ph type="body" sz="quarter" idx="13"/>
          </p:nvPr>
        </p:nvSpPr>
        <p:spPr>
          <a:xfrm>
            <a:off x="695325" y="3227027"/>
            <a:ext cx="7379292" cy="2961048"/>
          </a:xfrm>
          <a:prstGeom prst="rect">
            <a:avLst/>
          </a:prstGeom>
        </p:spPr>
        <p:txBody>
          <a:bodyPr numCol="1"/>
          <a:lstStyle>
            <a:lvl1pPr>
              <a:spcBef>
                <a:spcPts val="0"/>
              </a:spcBef>
              <a:spcAft>
                <a:spcPts val="600"/>
              </a:spcAft>
              <a:buFontTx/>
              <a:buNone/>
              <a:defRPr>
                <a:solidFill>
                  <a:schemeClr val="tx1"/>
                </a:solidFill>
              </a:defRPr>
            </a:lvl1pPr>
            <a:lvl2pPr>
              <a:buFontTx/>
              <a:buNone/>
              <a:defRPr>
                <a:solidFill>
                  <a:schemeClr val="tx1"/>
                </a:solidFill>
              </a:defRPr>
            </a:lvl2pPr>
            <a:lvl3pPr>
              <a:buFontTx/>
              <a:buNone/>
              <a:defRPr>
                <a:solidFill>
                  <a:schemeClr val="tx1"/>
                </a:solidFill>
              </a:defRPr>
            </a:lvl3pPr>
            <a:lvl4pPr>
              <a:buFontTx/>
              <a:buNone/>
              <a:defRPr>
                <a:solidFill>
                  <a:schemeClr val="tx1"/>
                </a:solidFill>
              </a:defRPr>
            </a:lvl4pPr>
            <a:lvl5pPr>
              <a:buFontTx/>
              <a:buNone/>
              <a:defRPr>
                <a:solidFill>
                  <a:schemeClr val="tx1"/>
                </a:solidFill>
              </a:defRPr>
            </a:lvl5pPr>
          </a:lstStyle>
          <a:p>
            <a:pPr lvl="0"/>
            <a:r>
              <a:rPr lang="en-US"/>
              <a:t>Click to edit Master text styles</a:t>
            </a:r>
          </a:p>
        </p:txBody>
      </p:sp>
    </p:spTree>
    <p:extLst>
      <p:ext uri="{BB962C8B-B14F-4D97-AF65-F5344CB8AC3E}">
        <p14:creationId xmlns:p14="http://schemas.microsoft.com/office/powerpoint/2010/main" val="3514438917"/>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beige">
    <p:bg>
      <p:bgPr>
        <a:solidFill>
          <a:srgbClr val="F5F3F0"/>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7804892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userDrawn="1">
  <p:cSld name="Agenda">
    <p:spTree>
      <p:nvGrpSpPr>
        <p:cNvPr id="1" name=""/>
        <p:cNvGrpSpPr/>
        <p:nvPr/>
      </p:nvGrpSpPr>
      <p:grpSpPr>
        <a:xfrm>
          <a:off x="0" y="0"/>
          <a:ext cx="0" cy="0"/>
          <a:chOff x="0" y="0"/>
          <a:chExt cx="0" cy="0"/>
        </a:xfrm>
      </p:grpSpPr>
      <p:sp>
        <p:nvSpPr>
          <p:cNvPr id="2" name="Tittel 1"/>
          <p:cNvSpPr>
            <a:spLocks noGrp="1"/>
          </p:cNvSpPr>
          <p:nvPr>
            <p:ph type="title" hasCustomPrompt="1"/>
          </p:nvPr>
        </p:nvSpPr>
        <p:spPr>
          <a:xfrm>
            <a:off x="541287" y="803219"/>
            <a:ext cx="10515600" cy="476250"/>
          </a:xfrm>
          <a:prstGeom prst="rect">
            <a:avLst/>
          </a:prstGeom>
        </p:spPr>
        <p:txBody>
          <a:bodyPr/>
          <a:lstStyle>
            <a:lvl1pPr>
              <a:defRPr sz="3200">
                <a:solidFill>
                  <a:srgbClr val="002F56"/>
                </a:solidFill>
                <a:latin typeface="+mj-lt"/>
              </a:defRPr>
            </a:lvl1pPr>
          </a:lstStyle>
          <a:p>
            <a:r>
              <a:rPr lang="nb-NO" dirty="0"/>
              <a:t>Agenda</a:t>
            </a:r>
          </a:p>
        </p:txBody>
      </p:sp>
      <p:sp>
        <p:nvSpPr>
          <p:cNvPr id="6" name="Plassholder for tekst 5"/>
          <p:cNvSpPr>
            <a:spLocks noGrp="1"/>
          </p:cNvSpPr>
          <p:nvPr>
            <p:ph type="body" sz="quarter" idx="13"/>
          </p:nvPr>
        </p:nvSpPr>
        <p:spPr>
          <a:xfrm>
            <a:off x="2133600" y="2156327"/>
            <a:ext cx="7905750" cy="2219028"/>
          </a:xfrm>
          <a:prstGeom prst="rect">
            <a:avLst/>
          </a:prstGeom>
        </p:spPr>
        <p:txBody>
          <a:bodyPr/>
          <a:lstStyle>
            <a:lvl1pPr marL="228600" indent="-228600">
              <a:buFont typeface="Arial" charset="0"/>
              <a:buChar char="•"/>
              <a:defRPr sz="2500">
                <a:solidFill>
                  <a:srgbClr val="080808"/>
                </a:solidFill>
                <a:latin typeface="+mj-lt"/>
              </a:defRPr>
            </a:lvl1pPr>
            <a:lvl2pPr marL="685800" indent="-228600">
              <a:buFont typeface="LucidaGrande" charset="0"/>
              <a:buChar char="-"/>
              <a:defRPr sz="2000">
                <a:solidFill>
                  <a:srgbClr val="080808"/>
                </a:solidFill>
                <a:latin typeface="+mj-lt"/>
              </a:defRPr>
            </a:lvl2pPr>
            <a:lvl3pPr marL="1143000" indent="-228600">
              <a:buFont typeface="LucidaGrande" charset="0"/>
              <a:buChar char="-"/>
              <a:defRPr sz="1800">
                <a:solidFill>
                  <a:srgbClr val="080808"/>
                </a:solidFill>
                <a:latin typeface="+mj-lt"/>
              </a:defRPr>
            </a:lvl3pPr>
            <a:lvl4pPr marL="1600200" indent="-228600">
              <a:buFont typeface="LucidaGrande" charset="0"/>
              <a:buChar char="-"/>
              <a:defRPr>
                <a:solidFill>
                  <a:srgbClr val="080808"/>
                </a:solidFill>
                <a:latin typeface="+mj-lt"/>
              </a:defRPr>
            </a:lvl4pPr>
            <a:lvl5pPr marL="2057400" indent="-228600">
              <a:buFont typeface="LucidaGrande" charset="0"/>
              <a:buChar char="-"/>
              <a:defRPr>
                <a:solidFill>
                  <a:srgbClr val="080808"/>
                </a:solidFill>
                <a:latin typeface="+mj-lt"/>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nb-NO" dirty="0"/>
          </a:p>
        </p:txBody>
      </p:sp>
    </p:spTree>
    <p:extLst>
      <p:ext uri="{BB962C8B-B14F-4D97-AF65-F5344CB8AC3E}">
        <p14:creationId xmlns:p14="http://schemas.microsoft.com/office/powerpoint/2010/main" val="18373269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ilde helside">
    <p:spTree>
      <p:nvGrpSpPr>
        <p:cNvPr id="1" name=""/>
        <p:cNvGrpSpPr/>
        <p:nvPr/>
      </p:nvGrpSpPr>
      <p:grpSpPr>
        <a:xfrm>
          <a:off x="0" y="0"/>
          <a:ext cx="0" cy="0"/>
          <a:chOff x="0" y="0"/>
          <a:chExt cx="0" cy="0"/>
        </a:xfrm>
      </p:grpSpPr>
      <p:sp>
        <p:nvSpPr>
          <p:cNvPr id="10" name="Platshållare för bild 10">
            <a:extLst>
              <a:ext uri="{FF2B5EF4-FFF2-40B4-BE49-F238E27FC236}">
                <a16:creationId xmlns:a16="http://schemas.microsoft.com/office/drawing/2014/main" id="{7120A8DD-9337-6544-9D42-989B111BFC4A}"/>
              </a:ext>
            </a:extLst>
          </p:cNvPr>
          <p:cNvSpPr>
            <a:spLocks noGrp="1"/>
          </p:cNvSpPr>
          <p:nvPr>
            <p:ph type="pic" sz="quarter" idx="14" hasCustomPrompt="1"/>
          </p:nvPr>
        </p:nvSpPr>
        <p:spPr>
          <a:xfrm>
            <a:off x="0" y="0"/>
            <a:ext cx="12192000" cy="6858000"/>
          </a:xfrm>
          <a:prstGeom prst="rect">
            <a:avLst/>
          </a:prstGeom>
          <a:solidFill>
            <a:srgbClr val="F5F3F0"/>
          </a:solidFill>
        </p:spPr>
        <p:txBody>
          <a:bodyPr bIns="1080000" anchor="ctr" anchorCtr="0"/>
          <a:lstStyle>
            <a:lvl1pPr marL="0" indent="0" algn="ctr">
              <a:lnSpc>
                <a:spcPct val="100000"/>
              </a:lnSpc>
              <a:buNone/>
              <a:defRPr sz="1800">
                <a:latin typeface="+mj-lt"/>
              </a:defRPr>
            </a:lvl1pPr>
          </a:lstStyle>
          <a:p>
            <a:r>
              <a:rPr lang="nb-NO" dirty="0"/>
              <a:t>Bilde</a:t>
            </a:r>
          </a:p>
        </p:txBody>
      </p:sp>
      <p:sp>
        <p:nvSpPr>
          <p:cNvPr id="8" name="Underrubrik 2">
            <a:extLst>
              <a:ext uri="{FF2B5EF4-FFF2-40B4-BE49-F238E27FC236}">
                <a16:creationId xmlns:a16="http://schemas.microsoft.com/office/drawing/2014/main" id="{D84C75F1-271B-6B46-B737-3335937BBA6D}"/>
              </a:ext>
            </a:extLst>
          </p:cNvPr>
          <p:cNvSpPr>
            <a:spLocks noGrp="1"/>
          </p:cNvSpPr>
          <p:nvPr>
            <p:ph type="subTitle" idx="1"/>
          </p:nvPr>
        </p:nvSpPr>
        <p:spPr>
          <a:xfrm>
            <a:off x="0" y="0"/>
            <a:ext cx="6095999" cy="6857999"/>
          </a:xfrm>
          <a:prstGeom prst="rect">
            <a:avLst/>
          </a:prstGeom>
          <a:solidFill>
            <a:srgbClr val="182461">
              <a:alpha val="90588"/>
            </a:srgbClr>
          </a:solidFill>
        </p:spPr>
        <p:txBody>
          <a:bodyPr lIns="648000" tIns="1296000" rIns="360000"/>
          <a:lstStyle>
            <a:lvl1pPr marL="0" indent="0" algn="l">
              <a:lnSpc>
                <a:spcPct val="90000"/>
              </a:lnSpc>
              <a:spcBef>
                <a:spcPts val="0"/>
              </a:spcBef>
              <a:spcAft>
                <a:spcPts val="0"/>
              </a:spcAft>
              <a:buNone/>
              <a:defRPr sz="6000">
                <a:solidFill>
                  <a:srgbClr val="99BBDE"/>
                </a:soli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nb-NO" dirty="0"/>
          </a:p>
        </p:txBody>
      </p:sp>
      <p:sp>
        <p:nvSpPr>
          <p:cNvPr id="12" name="Platshållare för bild 10">
            <a:extLst>
              <a:ext uri="{FF2B5EF4-FFF2-40B4-BE49-F238E27FC236}">
                <a16:creationId xmlns:a16="http://schemas.microsoft.com/office/drawing/2014/main" id="{7ADE3F24-9B17-9840-BD4C-66731AACBBEF}"/>
              </a:ext>
            </a:extLst>
          </p:cNvPr>
          <p:cNvSpPr>
            <a:spLocks noGrp="1"/>
          </p:cNvSpPr>
          <p:nvPr>
            <p:ph type="pic" sz="quarter" idx="15" hasCustomPrompt="1"/>
          </p:nvPr>
        </p:nvSpPr>
        <p:spPr>
          <a:xfrm>
            <a:off x="702980" y="5374188"/>
            <a:ext cx="791661" cy="791661"/>
          </a:xfrm>
          <a:prstGeom prst="rect">
            <a:avLst/>
          </a:prstGeom>
          <a:noFill/>
        </p:spPr>
        <p:txBody>
          <a:bodyPr bIns="180000" anchor="ctr" anchorCtr="0"/>
          <a:lstStyle>
            <a:lvl1pPr marL="0" indent="0" algn="ctr">
              <a:lnSpc>
                <a:spcPct val="100000"/>
              </a:lnSpc>
              <a:buNone/>
              <a:defRPr sz="1800">
                <a:solidFill>
                  <a:schemeClr val="bg1"/>
                </a:solidFill>
                <a:latin typeface="Formue Headline Medium" panose="020B0603050203000203" pitchFamily="34" charset="0"/>
              </a:defRPr>
            </a:lvl1pPr>
          </a:lstStyle>
          <a:p>
            <a:r>
              <a:rPr lang="nb-NO" dirty="0"/>
              <a:t>ICN</a:t>
            </a:r>
          </a:p>
        </p:txBody>
      </p:sp>
    </p:spTree>
    <p:extLst>
      <p:ext uri="{BB962C8B-B14F-4D97-AF65-F5344CB8AC3E}">
        <p14:creationId xmlns:p14="http://schemas.microsoft.com/office/powerpoint/2010/main" val="56241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ilde til høyre">
    <p:bg>
      <p:bgPr>
        <a:solidFill>
          <a:srgbClr val="F5F3F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D66F34-FFE2-44A2-BFD8-CF51F150EAE2}"/>
              </a:ext>
            </a:extLst>
          </p:cNvPr>
          <p:cNvSpPr>
            <a:spLocks noGrp="1"/>
          </p:cNvSpPr>
          <p:nvPr>
            <p:ph type="title"/>
          </p:nvPr>
        </p:nvSpPr>
        <p:spPr>
          <a:xfrm>
            <a:off x="696205" y="722339"/>
            <a:ext cx="4140000" cy="2169997"/>
          </a:xfrm>
          <a:prstGeom prst="rect">
            <a:avLst/>
          </a:prstGeom>
        </p:spPr>
        <p:txBody>
          <a:bodyPr anchor="b" anchorCtr="0"/>
          <a:lstStyle>
            <a:lvl1pPr>
              <a:defRPr sz="3600">
                <a:solidFill>
                  <a:schemeClr val="tx1"/>
                </a:solidFill>
              </a:defRPr>
            </a:lvl1pPr>
          </a:lstStyle>
          <a:p>
            <a:r>
              <a:rPr lang="en-US"/>
              <a:t>Click to edit Master title style</a:t>
            </a:r>
            <a:endParaRPr lang="nb-NO" dirty="0"/>
          </a:p>
        </p:txBody>
      </p:sp>
      <p:sp>
        <p:nvSpPr>
          <p:cNvPr id="5" name="Platshållare för bild 10">
            <a:extLst>
              <a:ext uri="{FF2B5EF4-FFF2-40B4-BE49-F238E27FC236}">
                <a16:creationId xmlns:a16="http://schemas.microsoft.com/office/drawing/2014/main" id="{10A26192-41E1-054C-955B-AA84A3B66921}"/>
              </a:ext>
            </a:extLst>
          </p:cNvPr>
          <p:cNvSpPr>
            <a:spLocks noGrp="1"/>
          </p:cNvSpPr>
          <p:nvPr>
            <p:ph type="pic" sz="quarter" idx="14" hasCustomPrompt="1"/>
          </p:nvPr>
        </p:nvSpPr>
        <p:spPr>
          <a:xfrm>
            <a:off x="6108000" y="0"/>
            <a:ext cx="6084000" cy="6858000"/>
          </a:xfrm>
          <a:prstGeom prst="rect">
            <a:avLst/>
          </a:prstGeom>
          <a:solidFill>
            <a:schemeClr val="bg1"/>
          </a:solidFill>
        </p:spPr>
        <p:txBody>
          <a:bodyPr bIns="1080000" anchor="ctr" anchorCtr="0"/>
          <a:lstStyle>
            <a:lvl1pPr marL="0" indent="0" algn="ctr">
              <a:lnSpc>
                <a:spcPct val="100000"/>
              </a:lnSpc>
              <a:buNone/>
              <a:defRPr sz="1800">
                <a:latin typeface="+mj-lt"/>
              </a:defRPr>
            </a:lvl1pPr>
          </a:lstStyle>
          <a:p>
            <a:r>
              <a:rPr lang="nb-NO" dirty="0"/>
              <a:t>Bilde</a:t>
            </a:r>
          </a:p>
        </p:txBody>
      </p:sp>
      <p:sp>
        <p:nvSpPr>
          <p:cNvPr id="6" name="Platshållare för text 8">
            <a:extLst>
              <a:ext uri="{FF2B5EF4-FFF2-40B4-BE49-F238E27FC236}">
                <a16:creationId xmlns:a16="http://schemas.microsoft.com/office/drawing/2014/main" id="{50B29B8F-702A-ED4A-B290-2A29373BA6EE}"/>
              </a:ext>
            </a:extLst>
          </p:cNvPr>
          <p:cNvSpPr>
            <a:spLocks noGrp="1"/>
          </p:cNvSpPr>
          <p:nvPr>
            <p:ph type="body" sz="quarter" idx="13"/>
          </p:nvPr>
        </p:nvSpPr>
        <p:spPr>
          <a:xfrm>
            <a:off x="728863" y="3098800"/>
            <a:ext cx="4140000" cy="3088620"/>
          </a:xfrm>
          <a:prstGeom prst="rect">
            <a:avLst/>
          </a:prstGeom>
        </p:spPr>
        <p:txBody>
          <a:bodyPr/>
          <a:lstStyle>
            <a:lvl1pPr marL="0" indent="0">
              <a:lnSpc>
                <a:spcPct val="100000"/>
              </a:lnSpc>
              <a:spcBef>
                <a:spcPts val="0"/>
              </a:spcBef>
              <a:spcAft>
                <a:spcPts val="300"/>
              </a:spcAft>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Tree>
    <p:extLst>
      <p:ext uri="{BB962C8B-B14F-4D97-AF65-F5344CB8AC3E}">
        <p14:creationId xmlns:p14="http://schemas.microsoft.com/office/powerpoint/2010/main" val="1280998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ilde til høyre Ocean">
    <p:bg>
      <p:bgPr>
        <a:solidFill>
          <a:schemeClr val="tx2"/>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D66F34-FFE2-44A2-BFD8-CF51F150EAE2}"/>
              </a:ext>
            </a:extLst>
          </p:cNvPr>
          <p:cNvSpPr>
            <a:spLocks noGrp="1"/>
          </p:cNvSpPr>
          <p:nvPr>
            <p:ph type="title"/>
          </p:nvPr>
        </p:nvSpPr>
        <p:spPr>
          <a:xfrm>
            <a:off x="696205" y="722339"/>
            <a:ext cx="4140000" cy="2169997"/>
          </a:xfrm>
          <a:prstGeom prst="rect">
            <a:avLst/>
          </a:prstGeom>
        </p:spPr>
        <p:txBody>
          <a:bodyPr anchor="b" anchorCtr="0"/>
          <a:lstStyle>
            <a:lvl1pPr>
              <a:defRPr sz="3600">
                <a:solidFill>
                  <a:srgbClr val="99BBDE"/>
                </a:solidFill>
              </a:defRPr>
            </a:lvl1pPr>
          </a:lstStyle>
          <a:p>
            <a:r>
              <a:rPr lang="en-US"/>
              <a:t>Click to edit Master title style</a:t>
            </a:r>
            <a:endParaRPr lang="nb-NO" dirty="0"/>
          </a:p>
        </p:txBody>
      </p:sp>
      <p:sp>
        <p:nvSpPr>
          <p:cNvPr id="5" name="Platshållare för bild 10">
            <a:extLst>
              <a:ext uri="{FF2B5EF4-FFF2-40B4-BE49-F238E27FC236}">
                <a16:creationId xmlns:a16="http://schemas.microsoft.com/office/drawing/2014/main" id="{10A26192-41E1-054C-955B-AA84A3B66921}"/>
              </a:ext>
            </a:extLst>
          </p:cNvPr>
          <p:cNvSpPr>
            <a:spLocks noGrp="1"/>
          </p:cNvSpPr>
          <p:nvPr>
            <p:ph type="pic" sz="quarter" idx="14" hasCustomPrompt="1"/>
          </p:nvPr>
        </p:nvSpPr>
        <p:spPr>
          <a:xfrm>
            <a:off x="6108000" y="0"/>
            <a:ext cx="6084000" cy="6858000"/>
          </a:xfrm>
          <a:prstGeom prst="rect">
            <a:avLst/>
          </a:prstGeom>
          <a:solidFill>
            <a:schemeClr val="bg1"/>
          </a:solidFill>
        </p:spPr>
        <p:txBody>
          <a:bodyPr bIns="1080000" anchor="ctr" anchorCtr="0"/>
          <a:lstStyle>
            <a:lvl1pPr marL="0" indent="0" algn="ctr">
              <a:lnSpc>
                <a:spcPct val="100000"/>
              </a:lnSpc>
              <a:buNone/>
              <a:defRPr sz="1800">
                <a:latin typeface="+mj-lt"/>
              </a:defRPr>
            </a:lvl1pPr>
          </a:lstStyle>
          <a:p>
            <a:r>
              <a:rPr lang="nb-NO" dirty="0"/>
              <a:t>Bilde</a:t>
            </a:r>
          </a:p>
        </p:txBody>
      </p:sp>
      <p:sp>
        <p:nvSpPr>
          <p:cNvPr id="6" name="Platshållare för text 8">
            <a:extLst>
              <a:ext uri="{FF2B5EF4-FFF2-40B4-BE49-F238E27FC236}">
                <a16:creationId xmlns:a16="http://schemas.microsoft.com/office/drawing/2014/main" id="{50B29B8F-702A-ED4A-B290-2A29373BA6EE}"/>
              </a:ext>
            </a:extLst>
          </p:cNvPr>
          <p:cNvSpPr>
            <a:spLocks noGrp="1"/>
          </p:cNvSpPr>
          <p:nvPr>
            <p:ph type="body" sz="quarter" idx="13"/>
          </p:nvPr>
        </p:nvSpPr>
        <p:spPr>
          <a:xfrm>
            <a:off x="728863" y="3098800"/>
            <a:ext cx="4140000" cy="3088620"/>
          </a:xfrm>
          <a:prstGeom prst="rect">
            <a:avLst/>
          </a:prstGeom>
        </p:spPr>
        <p:txBody>
          <a:bodyPr/>
          <a:lstStyle>
            <a:lvl1pPr marL="0" indent="0">
              <a:lnSpc>
                <a:spcPct val="100000"/>
              </a:lnSpc>
              <a:spcBef>
                <a:spcPts val="0"/>
              </a:spcBef>
              <a:spcAft>
                <a:spcPts val="300"/>
              </a:spcAft>
              <a:buNone/>
              <a:defRPr>
                <a:solidFill>
                  <a:srgbClr val="99BBDE"/>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Tree>
    <p:extLst>
      <p:ext uri="{BB962C8B-B14F-4D97-AF65-F5344CB8AC3E}">
        <p14:creationId xmlns:p14="http://schemas.microsoft.com/office/powerpoint/2010/main" val="7605197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e til høyre Velvet">
    <p:bg>
      <p:bgPr>
        <a:solidFill>
          <a:srgbClr val="301B59"/>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D66F34-FFE2-44A2-BFD8-CF51F150EAE2}"/>
              </a:ext>
            </a:extLst>
          </p:cNvPr>
          <p:cNvSpPr>
            <a:spLocks noGrp="1"/>
          </p:cNvSpPr>
          <p:nvPr>
            <p:ph type="title"/>
          </p:nvPr>
        </p:nvSpPr>
        <p:spPr>
          <a:xfrm>
            <a:off x="696205" y="722339"/>
            <a:ext cx="4140000" cy="2169997"/>
          </a:xfrm>
          <a:prstGeom prst="rect">
            <a:avLst/>
          </a:prstGeom>
        </p:spPr>
        <p:txBody>
          <a:bodyPr anchor="b" anchorCtr="0"/>
          <a:lstStyle>
            <a:lvl1pPr>
              <a:defRPr sz="3600">
                <a:solidFill>
                  <a:srgbClr val="C5A5E0"/>
                </a:solidFill>
              </a:defRPr>
            </a:lvl1pPr>
          </a:lstStyle>
          <a:p>
            <a:r>
              <a:rPr lang="en-US"/>
              <a:t>Click to edit Master title style</a:t>
            </a:r>
            <a:endParaRPr lang="nb-NO" dirty="0"/>
          </a:p>
        </p:txBody>
      </p:sp>
      <p:sp>
        <p:nvSpPr>
          <p:cNvPr id="5" name="Platshållare för bild 10">
            <a:extLst>
              <a:ext uri="{FF2B5EF4-FFF2-40B4-BE49-F238E27FC236}">
                <a16:creationId xmlns:a16="http://schemas.microsoft.com/office/drawing/2014/main" id="{10A26192-41E1-054C-955B-AA84A3B66921}"/>
              </a:ext>
            </a:extLst>
          </p:cNvPr>
          <p:cNvSpPr>
            <a:spLocks noGrp="1"/>
          </p:cNvSpPr>
          <p:nvPr>
            <p:ph type="pic" sz="quarter" idx="14" hasCustomPrompt="1"/>
          </p:nvPr>
        </p:nvSpPr>
        <p:spPr>
          <a:xfrm>
            <a:off x="6108000" y="0"/>
            <a:ext cx="6084000" cy="6858000"/>
          </a:xfrm>
          <a:prstGeom prst="rect">
            <a:avLst/>
          </a:prstGeom>
          <a:solidFill>
            <a:schemeClr val="bg1"/>
          </a:solidFill>
        </p:spPr>
        <p:txBody>
          <a:bodyPr bIns="1080000" anchor="ctr" anchorCtr="0"/>
          <a:lstStyle>
            <a:lvl1pPr marL="0" indent="0" algn="ctr">
              <a:lnSpc>
                <a:spcPct val="100000"/>
              </a:lnSpc>
              <a:buNone/>
              <a:defRPr sz="1800">
                <a:latin typeface="+mj-lt"/>
              </a:defRPr>
            </a:lvl1pPr>
          </a:lstStyle>
          <a:p>
            <a:r>
              <a:rPr lang="nb-NO" dirty="0"/>
              <a:t>Bilde</a:t>
            </a:r>
          </a:p>
        </p:txBody>
      </p:sp>
      <p:sp>
        <p:nvSpPr>
          <p:cNvPr id="6" name="Platshållare för text 8">
            <a:extLst>
              <a:ext uri="{FF2B5EF4-FFF2-40B4-BE49-F238E27FC236}">
                <a16:creationId xmlns:a16="http://schemas.microsoft.com/office/drawing/2014/main" id="{50B29B8F-702A-ED4A-B290-2A29373BA6EE}"/>
              </a:ext>
            </a:extLst>
          </p:cNvPr>
          <p:cNvSpPr>
            <a:spLocks noGrp="1"/>
          </p:cNvSpPr>
          <p:nvPr>
            <p:ph type="body" sz="quarter" idx="13"/>
          </p:nvPr>
        </p:nvSpPr>
        <p:spPr>
          <a:xfrm>
            <a:off x="728863" y="3098800"/>
            <a:ext cx="4140000" cy="3088620"/>
          </a:xfrm>
          <a:prstGeom prst="rect">
            <a:avLst/>
          </a:prstGeom>
        </p:spPr>
        <p:txBody>
          <a:bodyPr/>
          <a:lstStyle>
            <a:lvl1pPr marL="0" indent="0">
              <a:lnSpc>
                <a:spcPct val="100000"/>
              </a:lnSpc>
              <a:spcBef>
                <a:spcPts val="0"/>
              </a:spcBef>
              <a:spcAft>
                <a:spcPts val="300"/>
              </a:spcAft>
              <a:buNone/>
              <a:defRPr>
                <a:solidFill>
                  <a:srgbClr val="C5A5E0"/>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Tree>
    <p:extLst>
      <p:ext uri="{BB962C8B-B14F-4D97-AF65-F5344CB8AC3E}">
        <p14:creationId xmlns:p14="http://schemas.microsoft.com/office/powerpoint/2010/main" val="11012118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ilde til venstre">
    <p:bg>
      <p:bgPr>
        <a:solidFill>
          <a:srgbClr val="F5F3F0"/>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D66F34-FFE2-44A2-BFD8-CF51F150EAE2}"/>
              </a:ext>
            </a:extLst>
          </p:cNvPr>
          <p:cNvSpPr>
            <a:spLocks noGrp="1"/>
          </p:cNvSpPr>
          <p:nvPr>
            <p:ph type="title"/>
          </p:nvPr>
        </p:nvSpPr>
        <p:spPr>
          <a:xfrm>
            <a:off x="6757493" y="722339"/>
            <a:ext cx="4140000" cy="2169997"/>
          </a:xfrm>
          <a:prstGeom prst="rect">
            <a:avLst/>
          </a:prstGeom>
        </p:spPr>
        <p:txBody>
          <a:bodyPr anchor="b" anchorCtr="0"/>
          <a:lstStyle>
            <a:lvl1pPr>
              <a:defRPr sz="3600"/>
            </a:lvl1pPr>
          </a:lstStyle>
          <a:p>
            <a:r>
              <a:rPr lang="en-US"/>
              <a:t>Click to edit Master title style</a:t>
            </a:r>
            <a:endParaRPr lang="nb-NO" dirty="0"/>
          </a:p>
        </p:txBody>
      </p:sp>
      <p:sp>
        <p:nvSpPr>
          <p:cNvPr id="3" name="Platshållare för datum 2">
            <a:extLst>
              <a:ext uri="{FF2B5EF4-FFF2-40B4-BE49-F238E27FC236}">
                <a16:creationId xmlns:a16="http://schemas.microsoft.com/office/drawing/2014/main" id="{7524965B-CBB4-44B4-A2E1-251F9EB37BC9}"/>
              </a:ext>
            </a:extLst>
          </p:cNvPr>
          <p:cNvSpPr>
            <a:spLocks noGrp="1"/>
          </p:cNvSpPr>
          <p:nvPr>
            <p:ph type="dt" sz="half" idx="10"/>
          </p:nvPr>
        </p:nvSpPr>
        <p:spPr/>
        <p:txBody>
          <a:bodyPr/>
          <a:lstStyle/>
          <a:p>
            <a:fld id="{CF191D74-F086-4DC0-BDCC-54821E9AFAB9}" type="datetime1">
              <a:rPr lang="nb-NO" smtClean="0"/>
              <a:t>30.04.2024</a:t>
            </a:fld>
            <a:endParaRPr lang="nb-NO" dirty="0"/>
          </a:p>
        </p:txBody>
      </p:sp>
      <p:sp>
        <p:nvSpPr>
          <p:cNvPr id="4" name="Platshållare för sidfot 3">
            <a:extLst>
              <a:ext uri="{FF2B5EF4-FFF2-40B4-BE49-F238E27FC236}">
                <a16:creationId xmlns:a16="http://schemas.microsoft.com/office/drawing/2014/main" id="{A7AD2271-609F-4453-904A-565E0CB7F8A1}"/>
              </a:ext>
            </a:extLst>
          </p:cNvPr>
          <p:cNvSpPr>
            <a:spLocks noGrp="1"/>
          </p:cNvSpPr>
          <p:nvPr>
            <p:ph type="ftr" sz="quarter" idx="11"/>
          </p:nvPr>
        </p:nvSpPr>
        <p:spPr/>
        <p:txBody>
          <a:bodyPr/>
          <a:lstStyle/>
          <a:p>
            <a:r>
              <a:rPr lang="nb-NO" dirty="0"/>
              <a:t>Formuesforvaltning</a:t>
            </a:r>
          </a:p>
        </p:txBody>
      </p:sp>
      <p:sp>
        <p:nvSpPr>
          <p:cNvPr id="5" name="Platshållare för bildnummer 4">
            <a:extLst>
              <a:ext uri="{FF2B5EF4-FFF2-40B4-BE49-F238E27FC236}">
                <a16:creationId xmlns:a16="http://schemas.microsoft.com/office/drawing/2014/main" id="{5EF4100C-B035-42E8-BCFC-2D48C8B50AD9}"/>
              </a:ext>
            </a:extLst>
          </p:cNvPr>
          <p:cNvSpPr>
            <a:spLocks noGrp="1"/>
          </p:cNvSpPr>
          <p:nvPr>
            <p:ph type="sldNum" sz="quarter" idx="12"/>
          </p:nvPr>
        </p:nvSpPr>
        <p:spPr/>
        <p:txBody>
          <a:bodyPr/>
          <a:lstStyle/>
          <a:p>
            <a:fld id="{AE086683-F536-42AB-ABBC-F4803DFE8DBC}" type="slidenum">
              <a:rPr lang="nb-NO" smtClean="0"/>
              <a:pPr/>
              <a:t>‹#›</a:t>
            </a:fld>
            <a:endParaRPr lang="nb-NO" dirty="0"/>
          </a:p>
        </p:txBody>
      </p:sp>
      <p:sp>
        <p:nvSpPr>
          <p:cNvPr id="9" name="Platshållare för text 8">
            <a:extLst>
              <a:ext uri="{FF2B5EF4-FFF2-40B4-BE49-F238E27FC236}">
                <a16:creationId xmlns:a16="http://schemas.microsoft.com/office/drawing/2014/main" id="{66B59E1A-476D-4361-B790-FEA2645114B9}"/>
              </a:ext>
            </a:extLst>
          </p:cNvPr>
          <p:cNvSpPr>
            <a:spLocks noGrp="1"/>
          </p:cNvSpPr>
          <p:nvPr>
            <p:ph type="body" sz="quarter" idx="13"/>
          </p:nvPr>
        </p:nvSpPr>
        <p:spPr>
          <a:xfrm>
            <a:off x="6757493" y="3098800"/>
            <a:ext cx="4140000" cy="3088620"/>
          </a:xfrm>
          <a:prstGeom prst="rect">
            <a:avLst/>
          </a:prstGeom>
        </p:spPr>
        <p:txBody>
          <a:bodyPr/>
          <a:lstStyle>
            <a:lvl1pPr marL="0" indent="0">
              <a:lnSpc>
                <a:spcPct val="100000"/>
              </a:lnSpc>
              <a:spcBef>
                <a:spcPts val="0"/>
              </a:spcBef>
              <a:spcAft>
                <a:spcPts val="300"/>
              </a:spcAft>
              <a:buNone/>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1" name="Platshållare för bild 10">
            <a:extLst>
              <a:ext uri="{FF2B5EF4-FFF2-40B4-BE49-F238E27FC236}">
                <a16:creationId xmlns:a16="http://schemas.microsoft.com/office/drawing/2014/main" id="{F834DD2B-B953-4507-B91F-7303E9259A79}"/>
              </a:ext>
            </a:extLst>
          </p:cNvPr>
          <p:cNvSpPr>
            <a:spLocks noGrp="1"/>
          </p:cNvSpPr>
          <p:nvPr>
            <p:ph type="pic" sz="quarter" idx="14" hasCustomPrompt="1"/>
          </p:nvPr>
        </p:nvSpPr>
        <p:spPr>
          <a:xfrm>
            <a:off x="0" y="0"/>
            <a:ext cx="6084000" cy="6858000"/>
          </a:xfrm>
          <a:prstGeom prst="rect">
            <a:avLst/>
          </a:prstGeom>
          <a:solidFill>
            <a:schemeClr val="bg1"/>
          </a:solidFill>
        </p:spPr>
        <p:txBody>
          <a:bodyPr bIns="1080000" anchor="ctr" anchorCtr="0"/>
          <a:lstStyle>
            <a:lvl1pPr marL="0" indent="0" algn="ctr">
              <a:lnSpc>
                <a:spcPct val="100000"/>
              </a:lnSpc>
              <a:buNone/>
              <a:defRPr sz="1800">
                <a:latin typeface="+mj-lt"/>
              </a:defRPr>
            </a:lvl1pPr>
          </a:lstStyle>
          <a:p>
            <a:r>
              <a:rPr lang="nb-NO" dirty="0"/>
              <a:t>Bilde</a:t>
            </a:r>
          </a:p>
        </p:txBody>
      </p:sp>
    </p:spTree>
    <p:extLst>
      <p:ext uri="{BB962C8B-B14F-4D97-AF65-F5344CB8AC3E}">
        <p14:creationId xmlns:p14="http://schemas.microsoft.com/office/powerpoint/2010/main" val="37977684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Bilde til venstre Raspberry">
    <p:bg>
      <p:bgPr>
        <a:solidFill>
          <a:srgbClr val="4F143B"/>
        </a:solidFill>
        <a:effectLst/>
      </p:bgPr>
    </p:bg>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FD66F34-FFE2-44A2-BFD8-CF51F150EAE2}"/>
              </a:ext>
            </a:extLst>
          </p:cNvPr>
          <p:cNvSpPr>
            <a:spLocks noGrp="1"/>
          </p:cNvSpPr>
          <p:nvPr>
            <p:ph type="title"/>
          </p:nvPr>
        </p:nvSpPr>
        <p:spPr>
          <a:xfrm>
            <a:off x="6757493" y="722339"/>
            <a:ext cx="4140000" cy="2169997"/>
          </a:xfrm>
          <a:prstGeom prst="rect">
            <a:avLst/>
          </a:prstGeom>
        </p:spPr>
        <p:txBody>
          <a:bodyPr anchor="b" anchorCtr="0"/>
          <a:lstStyle>
            <a:lvl1pPr>
              <a:defRPr sz="3600">
                <a:solidFill>
                  <a:srgbClr val="E3AAB3"/>
                </a:solidFill>
              </a:defRPr>
            </a:lvl1pPr>
          </a:lstStyle>
          <a:p>
            <a:r>
              <a:rPr lang="en-US"/>
              <a:t>Click to edit Master title style</a:t>
            </a:r>
            <a:endParaRPr lang="nb-NO" dirty="0"/>
          </a:p>
        </p:txBody>
      </p:sp>
      <p:sp>
        <p:nvSpPr>
          <p:cNvPr id="9" name="Platshållare för text 8">
            <a:extLst>
              <a:ext uri="{FF2B5EF4-FFF2-40B4-BE49-F238E27FC236}">
                <a16:creationId xmlns:a16="http://schemas.microsoft.com/office/drawing/2014/main" id="{66B59E1A-476D-4361-B790-FEA2645114B9}"/>
              </a:ext>
            </a:extLst>
          </p:cNvPr>
          <p:cNvSpPr>
            <a:spLocks noGrp="1"/>
          </p:cNvSpPr>
          <p:nvPr>
            <p:ph type="body" sz="quarter" idx="13"/>
          </p:nvPr>
        </p:nvSpPr>
        <p:spPr>
          <a:xfrm>
            <a:off x="6757493" y="3098800"/>
            <a:ext cx="4140000" cy="3088620"/>
          </a:xfrm>
          <a:prstGeom prst="rect">
            <a:avLst/>
          </a:prstGeom>
        </p:spPr>
        <p:txBody>
          <a:bodyPr/>
          <a:lstStyle>
            <a:lvl1pPr marL="0" indent="0">
              <a:lnSpc>
                <a:spcPct val="100000"/>
              </a:lnSpc>
              <a:spcBef>
                <a:spcPts val="0"/>
              </a:spcBef>
              <a:spcAft>
                <a:spcPts val="300"/>
              </a:spcAft>
              <a:buNone/>
              <a:defRPr>
                <a:solidFill>
                  <a:srgbClr val="E3AAB3"/>
                </a:solidFill>
              </a:defRPr>
            </a:lvl1pPr>
            <a:lvl2pPr marL="457200" indent="0">
              <a:buNone/>
              <a:defRPr/>
            </a:lvl2pPr>
            <a:lvl3pPr marL="914400" indent="0">
              <a:buNone/>
              <a:defRPr/>
            </a:lvl3pPr>
            <a:lvl4pPr marL="1371600" indent="0">
              <a:buNone/>
              <a:defRPr/>
            </a:lvl4pPr>
            <a:lvl5pPr marL="1828800" indent="0">
              <a:buNone/>
              <a:defRPr/>
            </a:lvl5pPr>
          </a:lstStyle>
          <a:p>
            <a:pPr lvl="0"/>
            <a:r>
              <a:rPr lang="en-US"/>
              <a:t>Click to edit Master text styles</a:t>
            </a:r>
          </a:p>
        </p:txBody>
      </p:sp>
      <p:sp>
        <p:nvSpPr>
          <p:cNvPr id="11" name="Platshållare för bild 10">
            <a:extLst>
              <a:ext uri="{FF2B5EF4-FFF2-40B4-BE49-F238E27FC236}">
                <a16:creationId xmlns:a16="http://schemas.microsoft.com/office/drawing/2014/main" id="{F834DD2B-B953-4507-B91F-7303E9259A79}"/>
              </a:ext>
            </a:extLst>
          </p:cNvPr>
          <p:cNvSpPr>
            <a:spLocks noGrp="1"/>
          </p:cNvSpPr>
          <p:nvPr>
            <p:ph type="pic" sz="quarter" idx="14" hasCustomPrompt="1"/>
          </p:nvPr>
        </p:nvSpPr>
        <p:spPr>
          <a:xfrm>
            <a:off x="0" y="0"/>
            <a:ext cx="6084000" cy="6858000"/>
          </a:xfrm>
          <a:prstGeom prst="rect">
            <a:avLst/>
          </a:prstGeom>
          <a:solidFill>
            <a:schemeClr val="bg1"/>
          </a:solidFill>
        </p:spPr>
        <p:txBody>
          <a:bodyPr bIns="1080000" anchor="ctr" anchorCtr="0"/>
          <a:lstStyle>
            <a:lvl1pPr marL="0" indent="0" algn="ctr">
              <a:lnSpc>
                <a:spcPct val="100000"/>
              </a:lnSpc>
              <a:buNone/>
              <a:defRPr sz="1800">
                <a:latin typeface="+mj-lt"/>
              </a:defRPr>
            </a:lvl1pPr>
          </a:lstStyle>
          <a:p>
            <a:r>
              <a:rPr lang="nb-NO" dirty="0"/>
              <a:t>Bilde</a:t>
            </a:r>
          </a:p>
        </p:txBody>
      </p:sp>
    </p:spTree>
    <p:extLst>
      <p:ext uri="{BB962C8B-B14F-4D97-AF65-F5344CB8AC3E}">
        <p14:creationId xmlns:p14="http://schemas.microsoft.com/office/powerpoint/2010/main" val="3688632289"/>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34" Type="http://schemas.openxmlformats.org/officeDocument/2006/relationships/image" Target="../media/image2.sv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pn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Platshållare för datum 3">
            <a:extLst>
              <a:ext uri="{FF2B5EF4-FFF2-40B4-BE49-F238E27FC236}">
                <a16:creationId xmlns:a16="http://schemas.microsoft.com/office/drawing/2014/main" id="{907D54BB-8EC7-458A-A082-8AF4306364DF}"/>
              </a:ext>
            </a:extLst>
          </p:cNvPr>
          <p:cNvSpPr>
            <a:spLocks noGrp="1"/>
          </p:cNvSpPr>
          <p:nvPr>
            <p:ph type="dt" sz="half" idx="2"/>
          </p:nvPr>
        </p:nvSpPr>
        <p:spPr>
          <a:xfrm rot="16200000">
            <a:off x="11481088" y="5468187"/>
            <a:ext cx="972000" cy="180000"/>
          </a:xfrm>
          <a:prstGeom prst="rect">
            <a:avLst/>
          </a:prstGeom>
        </p:spPr>
        <p:txBody>
          <a:bodyPr vert="horz" lIns="0" tIns="0" rIns="0" bIns="0" rtlCol="0" anchor="ctr" anchorCtr="0">
            <a:noAutofit/>
          </a:bodyPr>
          <a:lstStyle>
            <a:lvl1pPr algn="l">
              <a:defRPr sz="1000" b="0" i="0">
                <a:solidFill>
                  <a:schemeClr val="tx2">
                    <a:alpha val="40000"/>
                  </a:schemeClr>
                </a:solidFill>
                <a:latin typeface="IBM Plex Sans" panose="020B0503050203000203" pitchFamily="34" charset="0"/>
              </a:defRPr>
            </a:lvl1pPr>
          </a:lstStyle>
          <a:p>
            <a:fld id="{477B689B-69FE-4A7E-BCA4-224A31828215}" type="datetime1">
              <a:rPr lang="nb-NO" smtClean="0"/>
              <a:t>30.04.2024</a:t>
            </a:fld>
            <a:endParaRPr lang="nb-NO" dirty="0"/>
          </a:p>
        </p:txBody>
      </p:sp>
      <p:sp>
        <p:nvSpPr>
          <p:cNvPr id="5" name="Platshållare för sidfot 4">
            <a:extLst>
              <a:ext uri="{FF2B5EF4-FFF2-40B4-BE49-F238E27FC236}">
                <a16:creationId xmlns:a16="http://schemas.microsoft.com/office/drawing/2014/main" id="{5C0A3ABB-C906-40E9-AF35-0DB0B3403226}"/>
              </a:ext>
            </a:extLst>
          </p:cNvPr>
          <p:cNvSpPr>
            <a:spLocks noGrp="1"/>
          </p:cNvSpPr>
          <p:nvPr>
            <p:ph type="ftr" sz="quarter" idx="3"/>
          </p:nvPr>
        </p:nvSpPr>
        <p:spPr>
          <a:xfrm rot="16200000">
            <a:off x="11017072" y="3596912"/>
            <a:ext cx="1886400" cy="180000"/>
          </a:xfrm>
          <a:prstGeom prst="rect">
            <a:avLst/>
          </a:prstGeom>
        </p:spPr>
        <p:txBody>
          <a:bodyPr vert="horz" lIns="0" tIns="0" rIns="0" bIns="0" rtlCol="0" anchor="ctr" anchorCtr="0">
            <a:noAutofit/>
          </a:bodyPr>
          <a:lstStyle>
            <a:lvl1pPr algn="r">
              <a:defRPr lang="en-GB" sz="1000" b="0" i="0" kern="1200" cap="all" baseline="0" smtClean="0">
                <a:solidFill>
                  <a:srgbClr val="A3A7C0"/>
                </a:solidFill>
                <a:latin typeface="IBM Plex Sans" panose="020B0503050203000203" pitchFamily="34" charset="0"/>
                <a:ea typeface="+mn-ea"/>
                <a:cs typeface="+mn-cs"/>
              </a:defRPr>
            </a:lvl1pPr>
          </a:lstStyle>
          <a:p>
            <a:pPr algn="l"/>
            <a:r>
              <a:rPr lang="nb-NO" dirty="0"/>
              <a:t>Formuesforvaltning</a:t>
            </a:r>
          </a:p>
        </p:txBody>
      </p:sp>
      <p:sp>
        <p:nvSpPr>
          <p:cNvPr id="6" name="Platshållare för bildnummer 5">
            <a:extLst>
              <a:ext uri="{FF2B5EF4-FFF2-40B4-BE49-F238E27FC236}">
                <a16:creationId xmlns:a16="http://schemas.microsoft.com/office/drawing/2014/main" id="{37249AA9-CC7D-40E0-9894-3652F2EE8CF5}"/>
              </a:ext>
            </a:extLst>
          </p:cNvPr>
          <p:cNvSpPr>
            <a:spLocks noGrp="1"/>
          </p:cNvSpPr>
          <p:nvPr>
            <p:ph type="sldNum" sz="quarter" idx="4"/>
          </p:nvPr>
        </p:nvSpPr>
        <p:spPr>
          <a:xfrm>
            <a:off x="9287643" y="6521775"/>
            <a:ext cx="2743200" cy="180000"/>
          </a:xfrm>
          <a:prstGeom prst="rect">
            <a:avLst/>
          </a:prstGeom>
        </p:spPr>
        <p:txBody>
          <a:bodyPr vert="horz" lIns="0" tIns="0" rIns="0" bIns="0" rtlCol="0" anchor="b">
            <a:noAutofit/>
          </a:bodyPr>
          <a:lstStyle>
            <a:lvl1pPr algn="r">
              <a:defRPr sz="1200">
                <a:solidFill>
                  <a:schemeClr val="tx1"/>
                </a:solidFill>
              </a:defRPr>
            </a:lvl1pPr>
          </a:lstStyle>
          <a:p>
            <a:fld id="{AE086683-F536-42AB-ABBC-F4803DFE8DBC}" type="slidenum">
              <a:rPr lang="nb-NO" smtClean="0"/>
              <a:pPr/>
              <a:t>‹#›</a:t>
            </a:fld>
            <a:endParaRPr lang="nb-NO" dirty="0">
              <a:solidFill>
                <a:schemeClr val="tx1"/>
              </a:solidFill>
            </a:endParaRPr>
          </a:p>
        </p:txBody>
      </p:sp>
      <p:sp>
        <p:nvSpPr>
          <p:cNvPr id="8" name="Plassholder for tittel 7">
            <a:extLst>
              <a:ext uri="{FF2B5EF4-FFF2-40B4-BE49-F238E27FC236}">
                <a16:creationId xmlns:a16="http://schemas.microsoft.com/office/drawing/2014/main" id="{F7F4A3A2-069C-485C-BBF1-984B9DA27677}"/>
              </a:ext>
            </a:extLst>
          </p:cNvPr>
          <p:cNvSpPr>
            <a:spLocks noGrp="1"/>
          </p:cNvSpPr>
          <p:nvPr>
            <p:ph type="title"/>
          </p:nvPr>
        </p:nvSpPr>
        <p:spPr>
          <a:xfrm>
            <a:off x="681718" y="1376363"/>
            <a:ext cx="6633482" cy="1500107"/>
          </a:xfrm>
          <a:prstGeom prst="rect">
            <a:avLst/>
          </a:prstGeom>
        </p:spPr>
        <p:txBody>
          <a:bodyPr vert="horz" lIns="0" tIns="0" rIns="0" bIns="0" rtlCol="0" anchor="b" anchorCtr="0">
            <a:noAutofit/>
          </a:bodyPr>
          <a:lstStyle/>
          <a:p>
            <a:r>
              <a:rPr lang="nb-NO" dirty="0"/>
              <a:t>Klikk for å redigere tittelstil</a:t>
            </a:r>
          </a:p>
        </p:txBody>
      </p:sp>
      <p:sp>
        <p:nvSpPr>
          <p:cNvPr id="9" name="Plassholder for tekst 8">
            <a:extLst>
              <a:ext uri="{FF2B5EF4-FFF2-40B4-BE49-F238E27FC236}">
                <a16:creationId xmlns:a16="http://schemas.microsoft.com/office/drawing/2014/main" id="{A5099F40-52B7-4D43-8814-CC5326E4829B}"/>
              </a:ext>
            </a:extLst>
          </p:cNvPr>
          <p:cNvSpPr>
            <a:spLocks noGrp="1"/>
          </p:cNvSpPr>
          <p:nvPr>
            <p:ph type="body" idx="1"/>
          </p:nvPr>
        </p:nvSpPr>
        <p:spPr>
          <a:xfrm>
            <a:off x="703050" y="3260879"/>
            <a:ext cx="6633482" cy="2929725"/>
          </a:xfrm>
          <a:prstGeom prst="rect">
            <a:avLst/>
          </a:prstGeom>
        </p:spPr>
        <p:txBody>
          <a:bodyPr vert="horz" lIns="0" tIns="0" rIns="0" bIns="0" rtlCol="0">
            <a:no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pic>
        <p:nvPicPr>
          <p:cNvPr id="10" name="Graphic 7">
            <a:extLst>
              <a:ext uri="{FF2B5EF4-FFF2-40B4-BE49-F238E27FC236}">
                <a16:creationId xmlns:a16="http://schemas.microsoft.com/office/drawing/2014/main" id="{CC26C0D5-B04D-4DA7-A71E-F439D7FC243F}"/>
              </a:ext>
            </a:extLst>
          </p:cNvPr>
          <p:cNvPicPr>
            <a:picLocks noChangeAspect="1"/>
          </p:cNvPicPr>
          <p:nvPr userDrawn="1"/>
        </p:nvPicPr>
        <p:blipFill>
          <a:blip r:embed="rId33">
            <a:extLst>
              <a:ext uri="{28A0092B-C50C-407E-A947-70E740481C1C}">
                <a14:useLocalDpi xmlns:a14="http://schemas.microsoft.com/office/drawing/2010/main" val="0"/>
              </a:ext>
              <a:ext uri="{96DAC541-7B7A-43D3-8B79-37D633B846F1}">
                <asvg:svgBlip xmlns:asvg="http://schemas.microsoft.com/office/drawing/2016/SVG/main" r:embed="rId34"/>
              </a:ext>
            </a:extLst>
          </a:blip>
          <a:stretch>
            <a:fillRect/>
          </a:stretch>
        </p:blipFill>
        <p:spPr>
          <a:xfrm rot="16200000">
            <a:off x="11521169" y="527441"/>
            <a:ext cx="841889" cy="145782"/>
          </a:xfrm>
          <a:prstGeom prst="rect">
            <a:avLst/>
          </a:prstGeom>
        </p:spPr>
      </p:pic>
    </p:spTree>
    <p:extLst>
      <p:ext uri="{BB962C8B-B14F-4D97-AF65-F5344CB8AC3E}">
        <p14:creationId xmlns:p14="http://schemas.microsoft.com/office/powerpoint/2010/main" val="149138282"/>
      </p:ext>
    </p:extLst>
  </p:cSld>
  <p:clrMap bg1="lt1" tx1="dk1" bg2="lt2" tx2="dk2" accent1="accent1" accent2="accent2" accent3="accent3" accent4="accent4" accent5="accent5" accent6="accent6" hlink="hlink" folHlink="folHlink"/>
  <p:sldLayoutIdLst>
    <p:sldLayoutId id="2147483698" r:id="rId1"/>
    <p:sldLayoutId id="2147483664" r:id="rId2"/>
    <p:sldLayoutId id="2147483688" r:id="rId3"/>
    <p:sldLayoutId id="2147483719" r:id="rId4"/>
    <p:sldLayoutId id="2147483667" r:id="rId5"/>
    <p:sldLayoutId id="2147483722" r:id="rId6"/>
    <p:sldLayoutId id="2147483723" r:id="rId7"/>
    <p:sldLayoutId id="2147483659" r:id="rId8"/>
    <p:sldLayoutId id="2147483725" r:id="rId9"/>
    <p:sldLayoutId id="2147483728" r:id="rId10"/>
    <p:sldLayoutId id="2147483660" r:id="rId11"/>
    <p:sldLayoutId id="2147483726" r:id="rId12"/>
    <p:sldLayoutId id="2147483661" r:id="rId13"/>
    <p:sldLayoutId id="2147483727" r:id="rId14"/>
    <p:sldLayoutId id="2147483663" r:id="rId15"/>
    <p:sldLayoutId id="2147483669" r:id="rId16"/>
    <p:sldLayoutId id="2147483700" r:id="rId17"/>
    <p:sldLayoutId id="2147483680" r:id="rId18"/>
    <p:sldLayoutId id="2147483681" r:id="rId19"/>
    <p:sldLayoutId id="2147483687" r:id="rId20"/>
    <p:sldLayoutId id="2147483658" r:id="rId21"/>
    <p:sldLayoutId id="2147483683" r:id="rId22"/>
    <p:sldLayoutId id="2147483685" r:id="rId23"/>
    <p:sldLayoutId id="2147483684" r:id="rId24"/>
    <p:sldLayoutId id="2147483686" r:id="rId25"/>
    <p:sldLayoutId id="2147483662" r:id="rId26"/>
    <p:sldLayoutId id="2147483654" r:id="rId27"/>
    <p:sldLayoutId id="2147483720" r:id="rId28"/>
    <p:sldLayoutId id="2147483673" r:id="rId29"/>
    <p:sldLayoutId id="2147483675" r:id="rId30"/>
    <p:sldLayoutId id="2147483729" r:id="rId31"/>
  </p:sldLayoutIdLst>
  <p:hf hdr="0" ftr="0" dt="0"/>
  <p:txStyles>
    <p:titleStyle>
      <a:lvl1pPr algn="l" defTabSz="914400" rtl="0" eaLnBrk="1" latinLnBrk="0" hangingPunct="1">
        <a:lnSpc>
          <a:spcPct val="90000"/>
        </a:lnSpc>
        <a:spcBef>
          <a:spcPct val="0"/>
        </a:spcBef>
        <a:buNone/>
        <a:defRPr lang="sv-SE" sz="5000" b="0" kern="1200" dirty="0">
          <a:solidFill>
            <a:schemeClr val="tx1"/>
          </a:solidFill>
          <a:latin typeface="+mj-lt"/>
          <a:ea typeface="+mj-ea"/>
          <a:cs typeface="+mj-cs"/>
        </a:defRPr>
      </a:lvl1pPr>
    </p:titleStyle>
    <p:bodyStyle>
      <a:lvl1pPr marL="228600" indent="-228600" algn="l" defTabSz="914400" rtl="0" eaLnBrk="1" latinLnBrk="0" hangingPunct="1">
        <a:lnSpc>
          <a:spcPct val="100000"/>
        </a:lnSpc>
        <a:spcBef>
          <a:spcPts val="1800"/>
        </a:spcBef>
        <a:spcAft>
          <a:spcPts val="600"/>
        </a:spcAft>
        <a:buFont typeface="Arial" panose="020B0604020202020204" pitchFamily="34" charset="0"/>
        <a:buChar char="•"/>
        <a:defRPr lang="sv-SE" sz="1800" kern="1200" dirty="0">
          <a:solidFill>
            <a:schemeClr val="tx1"/>
          </a:solidFill>
          <a:latin typeface="+mn-lt"/>
          <a:ea typeface="+mn-ea"/>
          <a:cs typeface="+mn-cs"/>
        </a:defRPr>
      </a:lvl1pPr>
      <a:lvl2pPr marL="685800" indent="-228600" algn="l" defTabSz="914400" rtl="0" eaLnBrk="1" latinLnBrk="0" hangingPunct="1">
        <a:lnSpc>
          <a:spcPct val="100000"/>
        </a:lnSpc>
        <a:spcBef>
          <a:spcPts val="500"/>
        </a:spcBef>
        <a:spcAft>
          <a:spcPts val="600"/>
        </a:spcAft>
        <a:buFont typeface="Arial" panose="020B0604020202020204" pitchFamily="34" charset="0"/>
        <a:buChar char="•"/>
        <a:defRPr lang="sv-SE" sz="1800" kern="1200" dirty="0">
          <a:solidFill>
            <a:schemeClr val="tx1"/>
          </a:solidFill>
          <a:latin typeface="+mn-lt"/>
          <a:ea typeface="+mn-ea"/>
          <a:cs typeface="+mn-cs"/>
        </a:defRPr>
      </a:lvl2pPr>
      <a:lvl3pPr marL="1143000" indent="-228600" algn="l" defTabSz="914400" rtl="0" eaLnBrk="1" latinLnBrk="0" hangingPunct="1">
        <a:lnSpc>
          <a:spcPct val="100000"/>
        </a:lnSpc>
        <a:spcBef>
          <a:spcPts val="500"/>
        </a:spcBef>
        <a:spcAft>
          <a:spcPts val="600"/>
        </a:spcAft>
        <a:buFont typeface="Arial" panose="020B0604020202020204" pitchFamily="34" charset="0"/>
        <a:buChar char="•"/>
        <a:defRPr lang="sv-SE" sz="1800" kern="1200" dirty="0">
          <a:solidFill>
            <a:schemeClr val="tx1"/>
          </a:solidFill>
          <a:latin typeface="+mn-lt"/>
          <a:ea typeface="+mn-ea"/>
          <a:cs typeface="+mn-cs"/>
        </a:defRPr>
      </a:lvl3pPr>
      <a:lvl4pPr marL="1600200" indent="-228600" algn="l" defTabSz="914400" rtl="0" eaLnBrk="1" latinLnBrk="0" hangingPunct="1">
        <a:lnSpc>
          <a:spcPct val="100000"/>
        </a:lnSpc>
        <a:spcBef>
          <a:spcPts val="500"/>
        </a:spcBef>
        <a:spcAft>
          <a:spcPts val="600"/>
        </a:spcAft>
        <a:buFont typeface="Arial" panose="020B0604020202020204" pitchFamily="34" charset="0"/>
        <a:buChar char="•"/>
        <a:defRPr lang="sv-SE" sz="1800" kern="1200" dirty="0">
          <a:solidFill>
            <a:schemeClr val="tx1"/>
          </a:solidFill>
          <a:latin typeface="+mn-lt"/>
          <a:ea typeface="+mn-ea"/>
          <a:cs typeface="+mn-cs"/>
        </a:defRPr>
      </a:lvl4pPr>
      <a:lvl5pPr marL="2057400" indent="-228600" algn="l" defTabSz="914400" rtl="0" eaLnBrk="1" latinLnBrk="0" hangingPunct="1">
        <a:lnSpc>
          <a:spcPct val="100000"/>
        </a:lnSpc>
        <a:spcBef>
          <a:spcPts val="500"/>
        </a:spcBef>
        <a:spcAft>
          <a:spcPts val="600"/>
        </a:spcAft>
        <a:buFont typeface="Arial" panose="020B0604020202020204" pitchFamily="34" charset="0"/>
        <a:buChar char="•"/>
        <a:defRPr lang="sv-SE" sz="1800" kern="1200" dirty="0">
          <a:solidFill>
            <a:schemeClr val="tx1"/>
          </a:solidFill>
          <a:latin typeface="+mn-lt"/>
          <a:ea typeface="+mn-ea"/>
          <a:cs typeface="+mn-cs"/>
        </a:defRPr>
      </a:lvl5pPr>
      <a:lvl6pPr marL="2514600" indent="-228600" algn="l" defTabSz="914400" rtl="0" eaLnBrk="1" latinLnBrk="0" hangingPunct="1">
        <a:lnSpc>
          <a:spcPct val="100000"/>
        </a:lnSpc>
        <a:spcBef>
          <a:spcPts val="500"/>
        </a:spcBef>
        <a:spcAft>
          <a:spcPts val="600"/>
        </a:spcAft>
        <a:buFont typeface="Arial" panose="020B0604020202020204" pitchFamily="34" charset="0"/>
        <a:buChar char="•"/>
        <a:defRPr lang="sv-SE" sz="1800" kern="1200" dirty="0">
          <a:solidFill>
            <a:schemeClr val="tx1"/>
          </a:solidFill>
          <a:latin typeface="+mn-lt"/>
          <a:ea typeface="+mn-ea"/>
          <a:cs typeface="+mn-cs"/>
        </a:defRPr>
      </a:lvl6pPr>
      <a:lvl7pPr marL="2971800" indent="-228600" algn="l" defTabSz="914400" rtl="0" eaLnBrk="1" latinLnBrk="0" hangingPunct="1">
        <a:lnSpc>
          <a:spcPct val="100000"/>
        </a:lnSpc>
        <a:spcBef>
          <a:spcPts val="500"/>
        </a:spcBef>
        <a:spcAft>
          <a:spcPts val="600"/>
        </a:spcAft>
        <a:buFont typeface="Arial" panose="020B0604020202020204" pitchFamily="34" charset="0"/>
        <a:buChar char="•"/>
        <a:defRPr lang="sv-SE" sz="1800" kern="1200" dirty="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userDrawn="1">
          <p15:clr>
            <a:srgbClr val="F26B43"/>
          </p15:clr>
        </p15:guide>
        <p15:guide id="2" pos="7680" userDrawn="1">
          <p15:clr>
            <a:srgbClr val="F26B43"/>
          </p15:clr>
        </p15:guide>
        <p15:guide id="3" pos="115" userDrawn="1">
          <p15:clr>
            <a:srgbClr val="F26B43"/>
          </p15:clr>
        </p15:guide>
        <p15:guide id="4" pos="767" userDrawn="1">
          <p15:clr>
            <a:srgbClr val="F26B43"/>
          </p15:clr>
        </p15:guide>
        <p15:guide id="5" pos="1531" userDrawn="1">
          <p15:clr>
            <a:srgbClr val="F26B43"/>
          </p15:clr>
        </p15:guide>
        <p15:guide id="6" pos="2301" userDrawn="1">
          <p15:clr>
            <a:srgbClr val="F26B43"/>
          </p15:clr>
        </p15:guide>
        <p15:guide id="7" pos="3067" userDrawn="1">
          <p15:clr>
            <a:srgbClr val="F26B43"/>
          </p15:clr>
        </p15:guide>
        <p15:guide id="8" pos="3835" userDrawn="1">
          <p15:clr>
            <a:srgbClr val="F26B43"/>
          </p15:clr>
        </p15:guide>
        <p15:guide id="9" pos="4608" userDrawn="1">
          <p15:clr>
            <a:srgbClr val="F26B43"/>
          </p15:clr>
        </p15:guide>
        <p15:guide id="10" pos="5370" userDrawn="1">
          <p15:clr>
            <a:srgbClr val="F26B43"/>
          </p15:clr>
        </p15:guide>
        <p15:guide id="11" pos="6140" userDrawn="1">
          <p15:clr>
            <a:srgbClr val="F26B43"/>
          </p15:clr>
        </p15:guide>
        <p15:guide id="12" pos="6912" userDrawn="1">
          <p15:clr>
            <a:srgbClr val="F26B43"/>
          </p15:clr>
        </p15:guide>
        <p15:guide id="13" pos="7566" userDrawn="1">
          <p15:clr>
            <a:srgbClr val="F26B43"/>
          </p15:clr>
        </p15:guide>
        <p15:guide id="14" orient="horz" userDrawn="1">
          <p15:clr>
            <a:srgbClr val="F26B43"/>
          </p15:clr>
        </p15:guide>
        <p15:guide id="15" orient="horz" pos="4320" userDrawn="1">
          <p15:clr>
            <a:srgbClr val="F26B43"/>
          </p15:clr>
        </p15:guide>
        <p15:guide id="16" orient="horz" pos="113" userDrawn="1">
          <p15:clr>
            <a:srgbClr val="F26B43"/>
          </p15:clr>
        </p15:guide>
        <p15:guide id="17" orient="horz" pos="432" userDrawn="1">
          <p15:clr>
            <a:srgbClr val="F26B43"/>
          </p15:clr>
        </p15:guide>
        <p15:guide id="18" orient="horz" pos="867" userDrawn="1">
          <p15:clr>
            <a:srgbClr val="F26B43"/>
          </p15:clr>
        </p15:guide>
        <p15:guide id="19" orient="horz" pos="1298" userDrawn="1">
          <p15:clr>
            <a:srgbClr val="F26B43"/>
          </p15:clr>
        </p15:guide>
        <p15:guide id="20" orient="horz" pos="1729" userDrawn="1">
          <p15:clr>
            <a:srgbClr val="F26B43"/>
          </p15:clr>
        </p15:guide>
        <p15:guide id="21" orient="horz" pos="2183" userDrawn="1">
          <p15:clr>
            <a:srgbClr val="F26B43"/>
          </p15:clr>
        </p15:guide>
        <p15:guide id="22" orient="horz" pos="2591" userDrawn="1">
          <p15:clr>
            <a:srgbClr val="F26B43"/>
          </p15:clr>
        </p15:guide>
        <p15:guide id="23" orient="horz" pos="3022" userDrawn="1">
          <p15:clr>
            <a:srgbClr val="F26B43"/>
          </p15:clr>
        </p15:guide>
        <p15:guide id="24" orient="horz" pos="3453" userDrawn="1">
          <p15:clr>
            <a:srgbClr val="F26B43"/>
          </p15:clr>
        </p15:guide>
        <p15:guide id="25" orient="horz" pos="3884" userDrawn="1">
          <p15:clr>
            <a:srgbClr val="F26B43"/>
          </p15:clr>
        </p15:guide>
        <p15:guide id="26" orient="horz" pos="4204" userDrawn="1">
          <p15:clr>
            <a:srgbClr val="F26B43"/>
          </p15:clr>
        </p15:guide>
        <p15:guide id="27" pos="434" userDrawn="1">
          <p15:clr>
            <a:srgbClr val="F26B43"/>
          </p15:clr>
        </p15:guide>
        <p15:guide id="28" pos="7246"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F647752A-3D9D-4BA4-8D5A-E96F7C6A945A}"/>
              </a:ext>
            </a:extLst>
          </p:cNvPr>
          <p:cNvSpPr>
            <a:spLocks noGrp="1"/>
          </p:cNvSpPr>
          <p:nvPr>
            <p:ph type="title"/>
          </p:nvPr>
        </p:nvSpPr>
        <p:spPr/>
        <p:txBody>
          <a:bodyPr anchor="t"/>
          <a:lstStyle/>
          <a:p>
            <a:r>
              <a:rPr lang="nb-NO" dirty="0">
                <a:latin typeface="+mj-lt"/>
              </a:rPr>
              <a:t>Best Execution RTS </a:t>
            </a:r>
            <a:r>
              <a:rPr lang="nb-NO">
                <a:latin typeface="+mj-lt"/>
              </a:rPr>
              <a:t>28 </a:t>
            </a:r>
            <a:r>
              <a:rPr lang="nb-NO"/>
              <a:t>2023</a:t>
            </a:r>
            <a:endParaRPr lang="nb-NO" dirty="0">
              <a:latin typeface="+mj-lt"/>
            </a:endParaRPr>
          </a:p>
        </p:txBody>
      </p:sp>
      <p:graphicFrame>
        <p:nvGraphicFramePr>
          <p:cNvPr id="6" name="Table 5">
            <a:extLst>
              <a:ext uri="{FF2B5EF4-FFF2-40B4-BE49-F238E27FC236}">
                <a16:creationId xmlns:a16="http://schemas.microsoft.com/office/drawing/2014/main" id="{53029CA0-1EAA-464B-B3F0-2D08B283D5AE}"/>
              </a:ext>
            </a:extLst>
          </p:cNvPr>
          <p:cNvGraphicFramePr>
            <a:graphicFrameLocks noGrp="1"/>
          </p:cNvGraphicFramePr>
          <p:nvPr>
            <p:extLst>
              <p:ext uri="{D42A27DB-BD31-4B8C-83A1-F6EECF244321}">
                <p14:modId xmlns:p14="http://schemas.microsoft.com/office/powerpoint/2010/main" val="3311467569"/>
              </p:ext>
            </p:extLst>
          </p:nvPr>
        </p:nvGraphicFramePr>
        <p:xfrm>
          <a:off x="641495" y="1663920"/>
          <a:ext cx="7912958" cy="2280775"/>
        </p:xfrm>
        <a:graphic>
          <a:graphicData uri="http://schemas.openxmlformats.org/drawingml/2006/table">
            <a:tbl>
              <a:tblPr>
                <a:tableStyleId>{5C22544A-7EE6-4342-B048-85BDC9FD1C3A}</a:tableStyleId>
              </a:tblPr>
              <a:tblGrid>
                <a:gridCol w="4524874">
                  <a:extLst>
                    <a:ext uri="{9D8B030D-6E8A-4147-A177-3AD203B41FA5}">
                      <a16:colId xmlns:a16="http://schemas.microsoft.com/office/drawing/2014/main" val="1038694953"/>
                    </a:ext>
                  </a:extLst>
                </a:gridCol>
                <a:gridCol w="1532964">
                  <a:extLst>
                    <a:ext uri="{9D8B030D-6E8A-4147-A177-3AD203B41FA5}">
                      <a16:colId xmlns:a16="http://schemas.microsoft.com/office/drawing/2014/main" val="2067106665"/>
                    </a:ext>
                  </a:extLst>
                </a:gridCol>
                <a:gridCol w="1855120">
                  <a:extLst>
                    <a:ext uri="{9D8B030D-6E8A-4147-A177-3AD203B41FA5}">
                      <a16:colId xmlns:a16="http://schemas.microsoft.com/office/drawing/2014/main" val="3822636808"/>
                    </a:ext>
                  </a:extLst>
                </a:gridCol>
              </a:tblGrid>
              <a:tr h="233651">
                <a:tc gridSpan="3">
                  <a:txBody>
                    <a:bodyPr/>
                    <a:lstStyle/>
                    <a:p>
                      <a:pPr algn="l" fontAlgn="b"/>
                      <a:r>
                        <a:rPr lang="nb-NO" sz="1100" b="1" u="none" strike="noStrike" dirty="0">
                          <a:effectLst/>
                        </a:rPr>
                        <a:t>Cash instruments</a:t>
                      </a:r>
                      <a:endParaRPr lang="nb-NO" sz="1100" b="1" i="0" u="none" strike="noStrike" dirty="0">
                        <a:solidFill>
                          <a:srgbClr val="000000"/>
                        </a:solidFill>
                        <a:effectLst/>
                        <a:latin typeface="Calibri" panose="020F0502020204030204" pitchFamily="34" charset="0"/>
                      </a:endParaRPr>
                    </a:p>
                  </a:txBody>
                  <a:tcPr anchor="ct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4280337004"/>
                  </a:ext>
                </a:extLst>
              </a:tr>
              <a:tr h="233651">
                <a:tc gridSpan="3">
                  <a:txBody>
                    <a:bodyPr/>
                    <a:lstStyle/>
                    <a:p>
                      <a:pPr algn="l" fontAlgn="b"/>
                      <a:r>
                        <a:rPr lang="en-US" sz="1100" u="none" strike="noStrike" dirty="0">
                          <a:effectLst/>
                        </a:rPr>
                        <a:t>Notification: less than 1 trade per business day in the previous year on average</a:t>
                      </a:r>
                      <a:endParaRPr lang="en-US" sz="1100" b="0" i="1" u="none" strike="noStrike" dirty="0">
                        <a:solidFill>
                          <a:srgbClr val="000000"/>
                        </a:solidFill>
                        <a:effectLst/>
                        <a:latin typeface="Calibri" panose="020F0502020204030204" pitchFamily="34" charset="0"/>
                      </a:endParaRPr>
                    </a:p>
                  </a:txBody>
                  <a:tcPr anchor="ctr"/>
                </a:tc>
                <a:tc hMerge="1">
                  <a:txBody>
                    <a:bodyPr/>
                    <a:lstStyle/>
                    <a:p>
                      <a:endParaRPr lang="nb-NO"/>
                    </a:p>
                  </a:txBody>
                  <a:tcPr/>
                </a:tc>
                <a:tc hMerge="1">
                  <a:txBody>
                    <a:bodyPr/>
                    <a:lstStyle/>
                    <a:p>
                      <a:endParaRPr lang="nb-NO"/>
                    </a:p>
                  </a:txBody>
                  <a:tcPr/>
                </a:tc>
                <a:extLst>
                  <a:ext uri="{0D108BD9-81ED-4DB2-BD59-A6C34878D82A}">
                    <a16:rowId xmlns:a16="http://schemas.microsoft.com/office/drawing/2014/main" val="915259080"/>
                  </a:ext>
                </a:extLst>
              </a:tr>
              <a:tr h="431320">
                <a:tc>
                  <a:txBody>
                    <a:bodyPr/>
                    <a:lstStyle/>
                    <a:p>
                      <a:pPr algn="l" fontAlgn="ctr"/>
                      <a:r>
                        <a:rPr lang="en-US" sz="1100" u="none" strike="noStrike" dirty="0">
                          <a:effectLst/>
                        </a:rPr>
                        <a:t>Top five execution venues ranked in terms of trading volumes </a:t>
                      </a:r>
                      <a:endParaRPr lang="en-US" sz="1100" b="0" i="0" u="none" strike="noStrike" dirty="0">
                        <a:solidFill>
                          <a:srgbClr val="000000"/>
                        </a:solidFill>
                        <a:effectLst/>
                        <a:latin typeface="Calibri" panose="020F0502020204030204" pitchFamily="34" charset="0"/>
                      </a:endParaRPr>
                    </a:p>
                  </a:txBody>
                  <a:tcPr anchor="ctr"/>
                </a:tc>
                <a:tc>
                  <a:txBody>
                    <a:bodyPr/>
                    <a:lstStyle/>
                    <a:p>
                      <a:pPr algn="l" fontAlgn="ctr"/>
                      <a:r>
                        <a:rPr lang="en-US" sz="1100" u="none" strike="noStrike" dirty="0">
                          <a:effectLst/>
                        </a:rPr>
                        <a:t>Proportion of volume traded as a percentage </a:t>
                      </a:r>
                      <a:endParaRPr lang="en-US" sz="1100" b="0" i="0" u="none" strike="noStrike">
                        <a:solidFill>
                          <a:srgbClr val="000000"/>
                        </a:solidFill>
                        <a:effectLst/>
                        <a:latin typeface="Calibri" panose="020F0502020204030204" pitchFamily="34" charset="0"/>
                      </a:endParaRPr>
                    </a:p>
                  </a:txBody>
                  <a:tcPr anchor="ctr"/>
                </a:tc>
                <a:tc>
                  <a:txBody>
                    <a:bodyPr/>
                    <a:lstStyle/>
                    <a:p>
                      <a:pPr algn="l" fontAlgn="ctr"/>
                      <a:r>
                        <a:rPr lang="en-US" sz="1100" u="none" strike="noStrike" dirty="0">
                          <a:effectLst/>
                        </a:rPr>
                        <a:t>Proportion of orders executed as percentage </a:t>
                      </a:r>
                      <a:endParaRPr lang="en-US" sz="1100" b="0" i="0" u="none" strike="noStrike" dirty="0">
                        <a:solidFill>
                          <a:srgbClr val="000000"/>
                        </a:solidFill>
                        <a:effectLst/>
                        <a:latin typeface="Calibri" panose="020F0502020204030204" pitchFamily="34" charset="0"/>
                      </a:endParaRPr>
                    </a:p>
                  </a:txBody>
                  <a:tcPr anchor="ctr"/>
                </a:tc>
                <a:extLst>
                  <a:ext uri="{0D108BD9-81ED-4DB2-BD59-A6C34878D82A}">
                    <a16:rowId xmlns:a16="http://schemas.microsoft.com/office/drawing/2014/main" val="1519499300"/>
                  </a:ext>
                </a:extLst>
              </a:tr>
              <a:tr h="233651">
                <a:tc>
                  <a:txBody>
                    <a:bodyPr/>
                    <a:lstStyle/>
                    <a:p>
                      <a:pPr algn="l" fontAlgn="b"/>
                      <a:r>
                        <a:rPr lang="nb-NO" sz="1100" b="0" i="0" u="none" strike="noStrike" dirty="0">
                          <a:solidFill>
                            <a:srgbClr val="000000"/>
                          </a:solidFill>
                          <a:effectLst/>
                          <a:latin typeface="Calibri" panose="020F0502020204030204" pitchFamily="34" charset="0"/>
                        </a:rPr>
                        <a:t>   DNB Bank ASA, 549300GKFG0RYRRQ1414</a:t>
                      </a:r>
                    </a:p>
                  </a:txBody>
                  <a:tcPr marL="9525" marR="9525" marT="9525" marB="0" anchor="b"/>
                </a:tc>
                <a:tc>
                  <a:txBody>
                    <a:bodyPr/>
                    <a:lstStyle/>
                    <a:p>
                      <a:pPr algn="r" fontAlgn="b"/>
                      <a:r>
                        <a:rPr lang="nb-NO" sz="1000" b="0" i="0" u="none" strike="noStrike" dirty="0">
                          <a:solidFill>
                            <a:srgbClr val="000000"/>
                          </a:solidFill>
                          <a:effectLst/>
                          <a:latin typeface="Arial" panose="020B0604020202020204" pitchFamily="34" charset="0"/>
                        </a:rPr>
                        <a:t>100 %</a:t>
                      </a:r>
                    </a:p>
                  </a:txBody>
                  <a:tcPr marL="9525" marR="9525" marT="9525" marB="0" anchor="b"/>
                </a:tc>
                <a:tc>
                  <a:txBody>
                    <a:bodyPr/>
                    <a:lstStyle/>
                    <a:p>
                      <a:pPr algn="r" fontAlgn="b"/>
                      <a:r>
                        <a:rPr lang="nb-NO" sz="1100" b="0" i="0" u="none" strike="noStrike" dirty="0">
                          <a:solidFill>
                            <a:srgbClr val="000000"/>
                          </a:solidFill>
                          <a:effectLst/>
                          <a:latin typeface="Calibri" panose="020F0502020204030204" pitchFamily="34" charset="0"/>
                        </a:rPr>
                        <a:t>100 %</a:t>
                      </a:r>
                    </a:p>
                  </a:txBody>
                  <a:tcPr marL="9525" marR="9525" marT="9525" marB="0" anchor="b"/>
                </a:tc>
                <a:extLst>
                  <a:ext uri="{0D108BD9-81ED-4DB2-BD59-A6C34878D82A}">
                    <a16:rowId xmlns:a16="http://schemas.microsoft.com/office/drawing/2014/main" val="809827046"/>
                  </a:ext>
                </a:extLst>
              </a:tr>
              <a:tr h="233651">
                <a:tc>
                  <a:txBody>
                    <a:bodyPr/>
                    <a:lstStyle/>
                    <a:p>
                      <a:pPr algn="l" fontAlgn="b"/>
                      <a:endParaRPr lang="nb-NO"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endParaRPr lang="nb-NO" sz="10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nb-NO"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93713709"/>
                  </a:ext>
                </a:extLst>
              </a:tr>
              <a:tr h="233651">
                <a:tc>
                  <a:txBody>
                    <a:bodyPr/>
                    <a:lstStyle/>
                    <a:p>
                      <a:pPr algn="l" fontAlgn="b"/>
                      <a:endParaRPr lang="nb-NO"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endParaRPr lang="nb-NO" sz="1000" b="0" i="0" u="none" strike="noStrike" dirty="0">
                        <a:solidFill>
                          <a:srgbClr val="000000"/>
                        </a:solidFill>
                        <a:effectLst/>
                        <a:latin typeface="Arial" panose="020B0604020202020204" pitchFamily="34" charset="0"/>
                      </a:endParaRPr>
                    </a:p>
                  </a:txBody>
                  <a:tcPr marL="9525" marR="9525" marT="9525" marB="0" anchor="b"/>
                </a:tc>
                <a:tc>
                  <a:txBody>
                    <a:bodyPr/>
                    <a:lstStyle/>
                    <a:p>
                      <a:pPr algn="r" fontAlgn="b"/>
                      <a:endParaRPr lang="nb-NO"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5391988"/>
                  </a:ext>
                </a:extLst>
              </a:tr>
              <a:tr h="233651">
                <a:tc>
                  <a:txBody>
                    <a:bodyPr/>
                    <a:lstStyle/>
                    <a:p>
                      <a:pPr algn="l" fontAlgn="b"/>
                      <a:r>
                        <a:rPr lang="nb-NO" sz="1100" b="0" i="0" u="none" strike="noStrike" dirty="0">
                          <a:solidFill>
                            <a:srgbClr val="000000"/>
                          </a:solidFill>
                          <a:effectLst/>
                          <a:latin typeface="Calibri" panose="020F0502020204030204" pitchFamily="34" charset="0"/>
                        </a:rPr>
                        <a:t>   </a:t>
                      </a:r>
                    </a:p>
                  </a:txBody>
                  <a:tcPr marL="9525" marR="9525" marT="9525" marB="0" anchor="b"/>
                </a:tc>
                <a:tc>
                  <a:txBody>
                    <a:bodyPr/>
                    <a:lstStyle/>
                    <a:p>
                      <a:pPr algn="r" fontAlgn="b"/>
                      <a:endParaRPr lang="nb-NO"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endParaRPr lang="nb-NO"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948804027"/>
                  </a:ext>
                </a:extLst>
              </a:tr>
              <a:tr h="233651">
                <a:tc>
                  <a:txBody>
                    <a:bodyPr/>
                    <a:lstStyle/>
                    <a:p>
                      <a:pPr algn="l" fontAlgn="b"/>
                      <a:r>
                        <a:rPr lang="nb-NO" sz="1100" b="0" i="0" u="none" strike="noStrike" dirty="0">
                          <a:solidFill>
                            <a:srgbClr val="000000"/>
                          </a:solidFill>
                          <a:effectLst/>
                          <a:latin typeface="Calibri" panose="020F0502020204030204" pitchFamily="34" charset="0"/>
                        </a:rPr>
                        <a:t>   </a:t>
                      </a:r>
                    </a:p>
                  </a:txBody>
                  <a:tcPr marL="9525" marR="9525" marT="9525" marB="0" anchor="b"/>
                </a:tc>
                <a:tc>
                  <a:txBody>
                    <a:bodyPr/>
                    <a:lstStyle/>
                    <a:p>
                      <a:pPr algn="r" fontAlgn="b"/>
                      <a:endParaRPr lang="nb-NO" sz="11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endParaRPr lang="nb-NO" sz="11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817119916"/>
                  </a:ext>
                </a:extLst>
              </a:tr>
            </a:tbl>
          </a:graphicData>
        </a:graphic>
      </p:graphicFrame>
      <p:sp>
        <p:nvSpPr>
          <p:cNvPr id="8" name="Text Placeholder 2">
            <a:extLst>
              <a:ext uri="{FF2B5EF4-FFF2-40B4-BE49-F238E27FC236}">
                <a16:creationId xmlns:a16="http://schemas.microsoft.com/office/drawing/2014/main" id="{59F5B014-6CEF-4762-B4FF-A05B082E17C3}"/>
              </a:ext>
            </a:extLst>
          </p:cNvPr>
          <p:cNvSpPr>
            <a:spLocks noGrp="1"/>
          </p:cNvSpPr>
          <p:nvPr>
            <p:ph type="body" sz="quarter" idx="13"/>
          </p:nvPr>
        </p:nvSpPr>
        <p:spPr>
          <a:xfrm>
            <a:off x="541287" y="4171167"/>
            <a:ext cx="10231097" cy="1528175"/>
          </a:xfrm>
        </p:spPr>
        <p:txBody>
          <a:bodyPr/>
          <a:lstStyle/>
          <a:p>
            <a:pPr marL="0" indent="0">
              <a:lnSpc>
                <a:spcPct val="100000"/>
              </a:lnSpc>
              <a:buNone/>
            </a:pPr>
            <a:r>
              <a:rPr lang="en-US" sz="1600" dirty="0" err="1"/>
              <a:t>Formue</a:t>
            </a:r>
            <a:r>
              <a:rPr lang="en-US" sz="1600" dirty="0"/>
              <a:t> takes into account price, cost, market impact, speed of execution, likelihood of execution, and settlement, size and type of order, and other relevant factors when executing client orders. Emphasis for orders without specific client instructions is always on the total cost of trading for clients. </a:t>
            </a:r>
            <a:endParaRPr lang="nb-NO" sz="1600" dirty="0"/>
          </a:p>
          <a:p>
            <a:pPr marL="0" indent="0">
              <a:lnSpc>
                <a:spcPct val="100000"/>
              </a:lnSpc>
              <a:buNone/>
            </a:pPr>
            <a:r>
              <a:rPr lang="en-GB" sz="1600" dirty="0"/>
              <a:t>When taking into account the factors above for the orders executed in 2023, Formue considers the quality of execution to be satisfactory.</a:t>
            </a:r>
          </a:p>
        </p:txBody>
      </p:sp>
    </p:spTree>
    <p:extLst>
      <p:ext uri="{BB962C8B-B14F-4D97-AF65-F5344CB8AC3E}">
        <p14:creationId xmlns:p14="http://schemas.microsoft.com/office/powerpoint/2010/main" val="4072591511"/>
      </p:ext>
    </p:extLst>
  </p:cSld>
  <p:clrMapOvr>
    <a:masterClrMapping/>
  </p:clrMapOvr>
</p:sld>
</file>

<file path=ppt/theme/theme1.xml><?xml version="1.0" encoding="utf-8"?>
<a:theme xmlns:a="http://schemas.openxmlformats.org/drawingml/2006/main" name="Formuesforvaltning">
  <a:themeElements>
    <a:clrScheme name="Formue">
      <a:dk1>
        <a:srgbClr val="2F3A71"/>
      </a:dk1>
      <a:lt1>
        <a:sysClr val="window" lastClr="FFFFFF"/>
      </a:lt1>
      <a:dk2>
        <a:srgbClr val="182361"/>
      </a:dk2>
      <a:lt2>
        <a:srgbClr val="F5F3F0"/>
      </a:lt2>
      <a:accent1>
        <a:srgbClr val="385795"/>
      </a:accent1>
      <a:accent2>
        <a:srgbClr val="99BBDE"/>
      </a:accent2>
      <a:accent3>
        <a:srgbClr val="45A2FF"/>
      </a:accent3>
      <a:accent4>
        <a:srgbClr val="182361"/>
      </a:accent4>
      <a:accent5>
        <a:srgbClr val="E0D6C6"/>
      </a:accent5>
      <a:accent6>
        <a:srgbClr val="D0B791"/>
      </a:accent6>
      <a:hlink>
        <a:srgbClr val="0056B2"/>
      </a:hlink>
      <a:folHlink>
        <a:srgbClr val="004590"/>
      </a:folHlink>
    </a:clrScheme>
    <a:fontScheme name="Formue">
      <a:majorFont>
        <a:latin typeface="Georgia"/>
        <a:ea typeface=""/>
        <a:cs typeface=""/>
      </a:majorFont>
      <a:minorFont>
        <a:latin typeface="IBM Plex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385795"/>
        </a:solidFill>
        <a:ln>
          <a:noFill/>
        </a:ln>
      </a:spPr>
      <a:bodyPr rtlCol="0" anchor="ctr"/>
      <a:lstStyle>
        <a:defPPr algn="ctr">
          <a:defRPr dirty="0"/>
        </a:defPPr>
      </a:lstStyle>
      <a:style>
        <a:lnRef idx="2">
          <a:schemeClr val="accent4">
            <a:shade val="50000"/>
          </a:schemeClr>
        </a:lnRef>
        <a:fillRef idx="1">
          <a:schemeClr val="accent4"/>
        </a:fillRef>
        <a:effectRef idx="0">
          <a:schemeClr val="accent4"/>
        </a:effectRef>
        <a:fontRef idx="minor">
          <a:schemeClr val="lt1"/>
        </a:fontRef>
      </a:style>
    </a:spDef>
    <a:lnDef>
      <a:spPr>
        <a:ln>
          <a:solidFill>
            <a:schemeClr val="tx2"/>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lgn="l">
          <a:defRPr dirty="0" smtClean="0">
            <a:solidFill>
              <a:schemeClr val="tx2"/>
            </a:solidFill>
          </a:defRPr>
        </a:defPPr>
      </a:lstStyle>
    </a:txDef>
  </a:objectDefaults>
  <a:extraClrSchemeLst/>
  <a:custClrLst>
    <a:custClr name="Ocean 1">
      <a:srgbClr val="385795"/>
    </a:custClr>
    <a:custClr name="Velvet 1">
      <a:srgbClr val="6D4694"/>
    </a:custClr>
    <a:custClr name="Raspberry 1">
      <a:srgbClr val="96355D"/>
    </a:custClr>
    <a:custClr name="Moss 1">
      <a:srgbClr val="437047"/>
    </a:custClr>
    <a:custClr>
      <a:srgbClr val="FFFFFF"/>
    </a:custClr>
    <a:custClr name="Sand 1">
      <a:srgbClr val="F5F3F0"/>
    </a:custClr>
    <a:custClr>
      <a:srgbClr val="FFFFFF"/>
    </a:custClr>
    <a:custClr>
      <a:srgbClr val="FFFFFF"/>
    </a:custClr>
    <a:custClr>
      <a:srgbClr val="FFFFFF"/>
    </a:custClr>
    <a:custClr>
      <a:srgbClr val="FFFFFF"/>
    </a:custClr>
    <a:custClr name="Ocean 2">
      <a:srgbClr val="99BBDE"/>
    </a:custClr>
    <a:custClr name="Velvet 2">
      <a:srgbClr val="C5A5E0"/>
    </a:custClr>
    <a:custClr name="Raspberry 2">
      <a:srgbClr val="E3AAB3"/>
    </a:custClr>
    <a:custClr name="Moss 2">
      <a:srgbClr val="ABD4A3"/>
    </a:custClr>
    <a:custClr>
      <a:srgbClr val="FFFFFF"/>
    </a:custClr>
    <a:custClr name="Sand 2">
      <a:srgbClr val="E0D6C6"/>
    </a:custClr>
    <a:custClr>
      <a:srgbClr val="FFFFFF"/>
    </a:custClr>
    <a:custClr>
      <a:srgbClr val="FFFFFF"/>
    </a:custClr>
    <a:custClr>
      <a:srgbClr val="FFFFFF"/>
    </a:custClr>
    <a:custClr>
      <a:srgbClr val="FFFFFF"/>
    </a:custClr>
    <a:custClr name="Ocean 3">
      <a:srgbClr val="45A2FF"/>
    </a:custClr>
    <a:custClr name="Velvet 3">
      <a:srgbClr val="C76FF2"/>
    </a:custClr>
    <a:custClr name="Raspberry 3">
      <a:srgbClr val="F2637B"/>
    </a:custClr>
    <a:custClr name="Moss 3">
      <a:srgbClr val="6ECA5B"/>
    </a:custClr>
    <a:custClr>
      <a:srgbClr val="FFFFFF"/>
    </a:custClr>
    <a:custClr name="Sand 3">
      <a:srgbClr val="DECDB2"/>
    </a:custClr>
    <a:custClr>
      <a:srgbClr val="FFFFFF"/>
    </a:custClr>
    <a:custClr>
      <a:srgbClr val="FFFFFF"/>
    </a:custClr>
    <a:custClr>
      <a:srgbClr val="FFFFFF"/>
    </a:custClr>
    <a:custClr>
      <a:srgbClr val="FFFFFF"/>
    </a:custClr>
    <a:custClr name="Ocean 4">
      <a:srgbClr val="182461"/>
    </a:custClr>
    <a:custClr name="Velvet 4">
      <a:srgbClr val="301B59"/>
    </a:custClr>
    <a:custClr name="Raspberry 4">
      <a:srgbClr val="4F143B"/>
    </a:custClr>
    <a:custClr name="Moss 4">
      <a:srgbClr val="173621"/>
    </a:custClr>
    <a:custClr>
      <a:srgbClr val="FFFFFF"/>
    </a:custClr>
    <a:custClr name="Sand 4">
      <a:srgbClr val="D0B791"/>
    </a:custClr>
    <a:custClr>
      <a:srgbClr val="FFFFFF"/>
    </a:custClr>
    <a:custClr>
      <a:srgbClr val="FFFFFF"/>
    </a:custClr>
    <a:custClr>
      <a:srgbClr val="FFFFFF"/>
    </a:custClr>
    <a:custClr>
      <a:srgbClr val="FFFFFF"/>
    </a:custClr>
  </a:custClrLst>
  <a:extLst>
    <a:ext uri="{05A4C25C-085E-4340-85A3-A5531E510DB2}">
      <thm15:themeFamily xmlns:thm15="http://schemas.microsoft.com/office/thememl/2012/main" name="Formuesforvaltning.potx" id="{E44C732C-5888-4CA0-B14C-49DA28A2C42A}" vid="{855F9943-889C-412B-8B91-E05CEF0A9B1C}"/>
    </a:ext>
  </a:extLst>
</a:theme>
</file>

<file path=ppt/theme/theme2.xml><?xml version="1.0" encoding="utf-8"?>
<a:theme xmlns:a="http://schemas.openxmlformats.org/drawingml/2006/main" name="Office-tema">
  <a:themeElements>
    <a:clrScheme name="Burenstam och Partners">
      <a:dk1>
        <a:srgbClr val="2F3A71"/>
      </a:dk1>
      <a:lt1>
        <a:sysClr val="window" lastClr="FFFFFF"/>
      </a:lt1>
      <a:dk2>
        <a:srgbClr val="182461"/>
      </a:dk2>
      <a:lt2>
        <a:srgbClr val="F5F3F0"/>
      </a:lt2>
      <a:accent1>
        <a:srgbClr val="385795"/>
      </a:accent1>
      <a:accent2>
        <a:srgbClr val="3B6D65"/>
      </a:accent2>
      <a:accent3>
        <a:srgbClr val="6D4665"/>
      </a:accent3>
      <a:accent4>
        <a:srgbClr val="96355D"/>
      </a:accent4>
      <a:accent5>
        <a:srgbClr val="437047"/>
      </a:accent5>
      <a:accent6>
        <a:srgbClr val="905B25"/>
      </a:accent6>
      <a:hlink>
        <a:srgbClr val="8A3BD9"/>
      </a:hlink>
      <a:folHlink>
        <a:srgbClr val="6100E5"/>
      </a:folHlink>
    </a:clrScheme>
    <a:fontScheme name="Burenstam">
      <a:majorFont>
        <a:latin typeface="Formue Headline Medium"/>
        <a:ea typeface=""/>
        <a:cs typeface=""/>
      </a:majorFont>
      <a:minorFont>
        <a:latin typeface="IBM Plex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Burenstam och Partners">
      <a:dk1>
        <a:srgbClr val="2F3A71"/>
      </a:dk1>
      <a:lt1>
        <a:sysClr val="window" lastClr="FFFFFF"/>
      </a:lt1>
      <a:dk2>
        <a:srgbClr val="182461"/>
      </a:dk2>
      <a:lt2>
        <a:srgbClr val="F5F3F0"/>
      </a:lt2>
      <a:accent1>
        <a:srgbClr val="385795"/>
      </a:accent1>
      <a:accent2>
        <a:srgbClr val="3B6D65"/>
      </a:accent2>
      <a:accent3>
        <a:srgbClr val="6D4665"/>
      </a:accent3>
      <a:accent4>
        <a:srgbClr val="96355D"/>
      </a:accent4>
      <a:accent5>
        <a:srgbClr val="437047"/>
      </a:accent5>
      <a:accent6>
        <a:srgbClr val="905B25"/>
      </a:accent6>
      <a:hlink>
        <a:srgbClr val="8A3BD9"/>
      </a:hlink>
      <a:folHlink>
        <a:srgbClr val="6100E5"/>
      </a:folHlink>
    </a:clrScheme>
    <a:fontScheme name="Burenstam">
      <a:majorFont>
        <a:latin typeface="Formue Headline Medium"/>
        <a:ea typeface=""/>
        <a:cs typeface=""/>
      </a:majorFont>
      <a:minorFont>
        <a:latin typeface="IBM Plex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_Flow_SignoffStatus xmlns="215d49e8-43ce-4862-8d31-7bce205104fe" xsi:nil="true"/>
    <TaxKeywordTaxHTField xmlns="17072e38-f0a7-48d8-b4db-5aaa0cfd5a60">
      <Terms xmlns="http://schemas.microsoft.com/office/infopath/2007/PartnerControls"/>
    </TaxKeywordTaxHTField>
    <TaxCatchAll xmlns="17072e38-f0a7-48d8-b4db-5aaa0cfd5a60" xsi:nil="true"/>
    <lcf76f155ced4ddcb4097134ff3c332f xmlns="215d49e8-43ce-4862-8d31-7bce205104fe">
      <Terms xmlns="http://schemas.microsoft.com/office/infopath/2007/PartnerControls"/>
    </lcf76f155ced4ddcb4097134ff3c332f>
    <SharedWithUsers xmlns="06784e15-1fb8-42ed-bdcc-d2ca9832c36e">
      <UserInfo>
        <DisplayName>Tina Guddal</DisplayName>
        <AccountId>1523</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0DE5A13E58F3C4CB35FC476DF4323D1" ma:contentTypeVersion="25" ma:contentTypeDescription="Create a new document." ma:contentTypeScope="" ma:versionID="eacb247303ca202f9c36be65d87a07f2">
  <xsd:schema xmlns:xsd="http://www.w3.org/2001/XMLSchema" xmlns:xs="http://www.w3.org/2001/XMLSchema" xmlns:p="http://schemas.microsoft.com/office/2006/metadata/properties" xmlns:ns1="http://schemas.microsoft.com/sharepoint/v3" xmlns:ns2="06784e15-1fb8-42ed-bdcc-d2ca9832c36e" xmlns:ns3="215d49e8-43ce-4862-8d31-7bce205104fe" xmlns:ns4="17072e38-f0a7-48d8-b4db-5aaa0cfd5a60" targetNamespace="http://schemas.microsoft.com/office/2006/metadata/properties" ma:root="true" ma:fieldsID="76b6ee382db01df870fe0a042bd89505" ns1:_="" ns2:_="" ns3:_="" ns4:_="">
    <xsd:import namespace="http://schemas.microsoft.com/sharepoint/v3"/>
    <xsd:import namespace="06784e15-1fb8-42ed-bdcc-d2ca9832c36e"/>
    <xsd:import namespace="215d49e8-43ce-4862-8d31-7bce205104fe"/>
    <xsd:import namespace="17072e38-f0a7-48d8-b4db-5aaa0cfd5a60"/>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_Flow_SignoffStatus" minOccurs="0"/>
                <xsd:element ref="ns3:MediaServiceAutoTags" minOccurs="0"/>
                <xsd:element ref="ns3:MediaServiceOCR" minOccurs="0"/>
                <xsd:element ref="ns3:MediaServiceDateTaken" minOccurs="0"/>
                <xsd:element ref="ns3:MediaServiceGenerationTime" minOccurs="0"/>
                <xsd:element ref="ns3:MediaServiceEventHashCode" minOccurs="0"/>
                <xsd:element ref="ns4:TaxKeywordTaxHTField" minOccurs="0"/>
                <xsd:element ref="ns4:TaxCatchAll" minOccurs="0"/>
                <xsd:element ref="ns3:MediaServiceAutoKeyPoints" minOccurs="0"/>
                <xsd:element ref="ns3:MediaServiceKeyPoints" minOccurs="0"/>
                <xsd:element ref="ns1:_ip_UnifiedCompliancePolicyProperties" minOccurs="0"/>
                <xsd:element ref="ns1:_ip_UnifiedCompliancePolicyUIAction" minOccurs="0"/>
                <xsd:element ref="ns3:lcf76f155ced4ddcb4097134ff3c332f" minOccurs="0"/>
                <xsd:element ref="ns3:MediaServiceLocation" minOccurs="0"/>
                <xsd:element ref="ns3:MediaLengthInSeconds" minOccurs="0"/>
                <xsd:element ref="ns3:MediaServiceObjectDetectorVersion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3" nillable="true" ma:displayName="Unified Compliance Policy Properties" ma:hidden="true" ma:internalName="_ip_UnifiedCompliancePolicyProperties">
      <xsd:simpleType>
        <xsd:restriction base="dms:Note"/>
      </xsd:simpleType>
    </xsd:element>
    <xsd:element name="_ip_UnifiedCompliancePolicyUIAction" ma:index="24"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6784e15-1fb8-42ed-bdcc-d2ca9832c36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15d49e8-43ce-4862-8d31-7bce205104fe"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_Flow_SignoffStatus" ma:index="12" nillable="true" ma:displayName="Sign-off status" ma:internalName="_x0024_Resources_x003a_core_x002c_Signoff_Status_x003b_">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21" nillable="true" ma:displayName="MediaServiceAutoKeyPoints" ma:hidden="true" ma:internalName="MediaServiceAutoKeyPoints" ma:readOnly="true">
      <xsd:simpleType>
        <xsd:restriction base="dms:Note"/>
      </xsd:simpleType>
    </xsd:element>
    <xsd:element name="MediaServiceKeyPoints" ma:index="22" nillable="true" ma:displayName="KeyPoints" ma:internalName="MediaServiceKeyPoints" ma:readOnly="true">
      <xsd:simpleType>
        <xsd:restriction base="dms:Note">
          <xsd:maxLength value="255"/>
        </xsd:restriction>
      </xsd:simpleType>
    </xsd:element>
    <xsd:element name="lcf76f155ced4ddcb4097134ff3c332f" ma:index="26" nillable="true" ma:taxonomy="true" ma:internalName="lcf76f155ced4ddcb4097134ff3c332f" ma:taxonomyFieldName="MediaServiceImageTags" ma:displayName="Image Tags" ma:readOnly="false" ma:fieldId="{5cf76f15-5ced-4ddc-b409-7134ff3c332f}" ma:taxonomyMulti="true" ma:sspId="d88a6a5c-61d2-42e3-aba7-f76fd0e78ece" ma:termSetId="09814cd3-568e-fe90-9814-8d621ff8fb84" ma:anchorId="fba54fb3-c3e1-fe81-a776-ca4b69148c4d" ma:open="true" ma:isKeyword="false">
      <xsd:complexType>
        <xsd:sequence>
          <xsd:element ref="pc:Terms" minOccurs="0" maxOccurs="1"/>
        </xsd:sequence>
      </xsd:complexType>
    </xsd:element>
    <xsd:element name="MediaServiceLocation" ma:index="27" nillable="true" ma:displayName="Location" ma:internalName="MediaServiceLocation" ma:readOnly="true">
      <xsd:simpleType>
        <xsd:restriction base="dms:Text"/>
      </xsd:simpleType>
    </xsd:element>
    <xsd:element name="MediaLengthInSeconds" ma:index="28" nillable="true" ma:displayName="MediaLengthInSeconds" ma:hidden="true" ma:internalName="MediaLengthInSeconds" ma:readOnly="true">
      <xsd:simpleType>
        <xsd:restriction base="dms:Unknown"/>
      </xsd:simpleType>
    </xsd:element>
    <xsd:element name="MediaServiceObjectDetectorVersions" ma:index="29" nillable="true" ma:displayName="MediaServiceObjectDetectorVersions" ma:hidden="true" ma:indexed="true" ma:internalName="MediaServiceObjectDetectorVersions" ma:readOnly="true">
      <xsd:simpleType>
        <xsd:restriction base="dms:Text"/>
      </xsd:simpleType>
    </xsd:element>
    <xsd:element name="MediaServiceSearchProperties" ma:index="30"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7072e38-f0a7-48d8-b4db-5aaa0cfd5a60" elementFormDefault="qualified">
    <xsd:import namespace="http://schemas.microsoft.com/office/2006/documentManagement/types"/>
    <xsd:import namespace="http://schemas.microsoft.com/office/infopath/2007/PartnerControls"/>
    <xsd:element name="TaxKeywordTaxHTField" ma:index="19" nillable="true" ma:taxonomy="true" ma:internalName="TaxKeywordTaxHTField" ma:taxonomyFieldName="TaxKeyword" ma:displayName="Enterprise Keywords" ma:fieldId="{23f27201-bee3-471e-b2e7-b64fd8b7ca38}" ma:taxonomyMulti="true" ma:sspId="d88a6a5c-61d2-42e3-aba7-f76fd0e78ece" ma:termSetId="00000000-0000-0000-0000-000000000000" ma:anchorId="00000000-0000-0000-0000-000000000000" ma:open="true" ma:isKeyword="true">
      <xsd:complexType>
        <xsd:sequence>
          <xsd:element ref="pc:Terms" minOccurs="0" maxOccurs="1"/>
        </xsd:sequence>
      </xsd:complexType>
    </xsd:element>
    <xsd:element name="TaxCatchAll" ma:index="20" nillable="true" ma:displayName="Taxonomy Catch All Column" ma:hidden="true" ma:list="{7a89157e-29d0-4536-bb9b-c5550de99084}" ma:internalName="TaxCatchAll" ma:showField="CatchAllData" ma:web="06784e15-1fb8-42ed-bdcc-d2ca9832c36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4ABDA6A-1F6C-4B42-8544-08E5AE6AC91F}">
  <ds:schemaRefs>
    <ds:schemaRef ds:uri="http://purl.org/dc/terms/"/>
    <ds:schemaRef ds:uri="http://purl.org/dc/dcmitype/"/>
    <ds:schemaRef ds:uri="http://schemas.microsoft.com/office/2006/documentManagement/types"/>
    <ds:schemaRef ds:uri="http://purl.org/dc/elements/1.1/"/>
    <ds:schemaRef ds:uri="http://schemas.microsoft.com/office/infopath/2007/PartnerControls"/>
    <ds:schemaRef ds:uri="http://schemas.microsoft.com/office/2006/metadata/properties"/>
    <ds:schemaRef ds:uri="http://www.w3.org/XML/1998/namespace"/>
    <ds:schemaRef ds:uri="http://schemas.openxmlformats.org/package/2006/metadata/core-properties"/>
    <ds:schemaRef ds:uri="17798c2e-8ec6-411a-92bf-42cada8c5360"/>
    <ds:schemaRef ds:uri="http://schemas.microsoft.com/sharepoint/v3"/>
    <ds:schemaRef ds:uri="215d49e8-43ce-4862-8d31-7bce205104fe"/>
    <ds:schemaRef ds:uri="17072e38-f0a7-48d8-b4db-5aaa0cfd5a60"/>
    <ds:schemaRef ds:uri="06784e15-1fb8-42ed-bdcc-d2ca9832c36e"/>
  </ds:schemaRefs>
</ds:datastoreItem>
</file>

<file path=customXml/itemProps2.xml><?xml version="1.0" encoding="utf-8"?>
<ds:datastoreItem xmlns:ds="http://schemas.openxmlformats.org/officeDocument/2006/customXml" ds:itemID="{69191FFE-5601-468B-A0F1-73DB5664A5B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06784e15-1fb8-42ed-bdcc-d2ca9832c36e"/>
    <ds:schemaRef ds:uri="215d49e8-43ce-4862-8d31-7bce205104fe"/>
    <ds:schemaRef ds:uri="17072e38-f0a7-48d8-b4db-5aaa0cfd5a6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CEBAD6A-AFE5-46E0-9A90-AF4AB80FFBE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17</TotalTime>
  <Words>136</Words>
  <Application>Microsoft Office PowerPoint</Application>
  <PresentationFormat>Widescreen</PresentationFormat>
  <Paragraphs>13</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Formue Headline Medium</vt:lpstr>
      <vt:lpstr>Georgia</vt:lpstr>
      <vt:lpstr>IBM Plex Sans</vt:lpstr>
      <vt:lpstr>LucidaGrande</vt:lpstr>
      <vt:lpstr>Formuesforvaltning</vt:lpstr>
      <vt:lpstr>Best Execution RTS 28 2023</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Best Execution RTS 28 2121</dc:title>
  <dc:creator>Anneli B Nilsen</dc:creator>
  <cp:lastModifiedBy>Mari Finborud</cp:lastModifiedBy>
  <cp:revision>2</cp:revision>
  <dcterms:created xsi:type="dcterms:W3CDTF">2022-03-31T08:37:01Z</dcterms:created>
  <dcterms:modified xsi:type="dcterms:W3CDTF">2024-04-30T07:03:55Z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0x010100B0DE5A13E58F3C4CB35FC476DF4323D1</vt:lpwstr>
  </property>
  <property fmtid="{D5CDD505-2E9C-101B-9397-08002B2CF9AE}" pid="3" name="Order">
    <vt:r8>1604800</vt:r8>
  </property>
  <property fmtid="{D5CDD505-2E9C-101B-9397-08002B2CF9AE}" pid="4" name="MSIP_Label_0c43ab3e-fbea-4073-a877-7d81fbb2d8f3_Enabled">
    <vt:lpwstr>true</vt:lpwstr>
  </property>
  <property fmtid="{D5CDD505-2E9C-101B-9397-08002B2CF9AE}" pid="5" name="MSIP_Label_0c43ab3e-fbea-4073-a877-7d81fbb2d8f3_SetDate">
    <vt:lpwstr>2022-03-31T08:37:01Z</vt:lpwstr>
  </property>
  <property fmtid="{D5CDD505-2E9C-101B-9397-08002B2CF9AE}" pid="6" name="MSIP_Label_0c43ab3e-fbea-4073-a877-7d81fbb2d8f3_Method">
    <vt:lpwstr>Standard</vt:lpwstr>
  </property>
  <property fmtid="{D5CDD505-2E9C-101B-9397-08002B2CF9AE}" pid="7" name="MSIP_Label_0c43ab3e-fbea-4073-a877-7d81fbb2d8f3_Name">
    <vt:lpwstr>0c43ab3e-fbea-4073-a877-7d81fbb2d8f3</vt:lpwstr>
  </property>
  <property fmtid="{D5CDD505-2E9C-101B-9397-08002B2CF9AE}" pid="8" name="MSIP_Label_0c43ab3e-fbea-4073-a877-7d81fbb2d8f3_SiteId">
    <vt:lpwstr>6d8e40a8-45db-45c1-881f-e2de77f3f80a</vt:lpwstr>
  </property>
  <property fmtid="{D5CDD505-2E9C-101B-9397-08002B2CF9AE}" pid="9" name="MSIP_Label_0c43ab3e-fbea-4073-a877-7d81fbb2d8f3_ActionId">
    <vt:lpwstr>b2e22684-c264-4fc7-8e56-ae4d947f69e0</vt:lpwstr>
  </property>
  <property fmtid="{D5CDD505-2E9C-101B-9397-08002B2CF9AE}" pid="10" name="MSIP_Label_0c43ab3e-fbea-4073-a877-7d81fbb2d8f3_ContentBits">
    <vt:lpwstr>0</vt:lpwstr>
  </property>
  <property fmtid="{D5CDD505-2E9C-101B-9397-08002B2CF9AE}" pid="11" name="TaxKeyword">
    <vt:lpwstr/>
  </property>
  <property fmtid="{D5CDD505-2E9C-101B-9397-08002B2CF9AE}" pid="12" name="MediaServiceImageTags">
    <vt:lpwstr/>
  </property>
</Properties>
</file>